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618643"/>
            <a:ext cx="20104100" cy="44140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081069"/>
            <a:ext cx="20104100" cy="91854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947993" y="3384267"/>
            <a:ext cx="4092152" cy="94587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10795" cy="1619250"/>
          </a:xfrm>
          <a:custGeom>
            <a:avLst/>
            <a:gdLst/>
            <a:ahLst/>
            <a:cxnLst/>
            <a:rect l="l" t="t" r="r" b="b"/>
            <a:pathLst>
              <a:path w="10795" h="1619250">
                <a:moveTo>
                  <a:pt x="0" y="0"/>
                </a:moveTo>
                <a:lnTo>
                  <a:pt x="10492" y="0"/>
                </a:lnTo>
                <a:lnTo>
                  <a:pt x="10492" y="1618648"/>
                </a:lnTo>
                <a:lnTo>
                  <a:pt x="0" y="16186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7257" y="90454"/>
            <a:ext cx="13665200" cy="803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620">
              <a:lnSpc>
                <a:spcPct val="106300"/>
              </a:lnSpc>
              <a:spcBef>
                <a:spcPts val="100"/>
              </a:spcBef>
            </a:pPr>
            <a:r>
              <a:rPr dirty="0" sz="2400" spc="30" b="1">
                <a:solidFill>
                  <a:srgbClr val="050505"/>
                </a:solidFill>
                <a:latin typeface="Times New Roman"/>
                <a:cs typeface="Times New Roman"/>
              </a:rPr>
              <a:t>Development</a:t>
            </a:r>
            <a:r>
              <a:rPr dirty="0" sz="2400" spc="195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80" b="1">
                <a:solidFill>
                  <a:srgbClr val="050505"/>
                </a:solidFill>
                <a:latin typeface="Times New Roman"/>
                <a:cs typeface="Times New Roman"/>
              </a:rPr>
              <a:t>of</a:t>
            </a:r>
            <a:r>
              <a:rPr dirty="0" sz="2400" spc="-55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95" b="1">
                <a:solidFill>
                  <a:srgbClr val="050505"/>
                </a:solidFill>
                <a:latin typeface="Times New Roman"/>
                <a:cs typeface="Times New Roman"/>
              </a:rPr>
              <a:t>a</a:t>
            </a:r>
            <a:r>
              <a:rPr dirty="0" sz="2400" spc="-5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30" b="1">
                <a:solidFill>
                  <a:srgbClr val="050505"/>
                </a:solidFill>
                <a:latin typeface="Times New Roman"/>
                <a:cs typeface="Times New Roman"/>
              </a:rPr>
              <a:t>peri</a:t>
            </a:r>
            <a:r>
              <a:rPr dirty="0" sz="2400" spc="-35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30" b="1">
                <a:solidFill>
                  <a:srgbClr val="050505"/>
                </a:solidFill>
                <a:latin typeface="Times New Roman"/>
                <a:cs typeface="Times New Roman"/>
              </a:rPr>
              <a:t>operative</a:t>
            </a:r>
            <a:r>
              <a:rPr dirty="0" sz="2400" spc="95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30" b="1">
                <a:solidFill>
                  <a:srgbClr val="050505"/>
                </a:solidFill>
                <a:latin typeface="Times New Roman"/>
                <a:cs typeface="Times New Roman"/>
              </a:rPr>
              <a:t>pathway</a:t>
            </a:r>
            <a:r>
              <a:rPr dirty="0" sz="2400" spc="90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55" b="1">
                <a:solidFill>
                  <a:srgbClr val="050505"/>
                </a:solidFill>
                <a:latin typeface="Times New Roman"/>
                <a:cs typeface="Times New Roman"/>
              </a:rPr>
              <a:t>for</a:t>
            </a:r>
            <a:r>
              <a:rPr dirty="0" sz="2400" spc="-100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30" b="1">
                <a:solidFill>
                  <a:srgbClr val="050505"/>
                </a:solidFill>
                <a:latin typeface="Times New Roman"/>
                <a:cs typeface="Times New Roman"/>
              </a:rPr>
              <a:t>patients</a:t>
            </a:r>
            <a:r>
              <a:rPr dirty="0" sz="2400" spc="-80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50" b="1">
                <a:solidFill>
                  <a:srgbClr val="050505"/>
                </a:solidFill>
                <a:latin typeface="Times New Roman"/>
                <a:cs typeface="Times New Roman"/>
              </a:rPr>
              <a:t>with</a:t>
            </a:r>
            <a:r>
              <a:rPr dirty="0" sz="2400" spc="-40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30" b="1">
                <a:solidFill>
                  <a:srgbClr val="050505"/>
                </a:solidFill>
                <a:latin typeface="Times New Roman"/>
                <a:cs typeface="Times New Roman"/>
              </a:rPr>
              <a:t>Mucopolysacchariosis,cardiac</a:t>
            </a:r>
            <a:r>
              <a:rPr dirty="0" sz="2400" spc="-30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30" b="1">
                <a:solidFill>
                  <a:srgbClr val="050505"/>
                </a:solidFill>
                <a:latin typeface="Times New Roman"/>
                <a:cs typeface="Times New Roman"/>
              </a:rPr>
              <a:t>disease</a:t>
            </a:r>
            <a:r>
              <a:rPr dirty="0" sz="2400" spc="35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-25" b="1">
                <a:solidFill>
                  <a:srgbClr val="050505"/>
                </a:solidFill>
                <a:latin typeface="Times New Roman"/>
                <a:cs typeface="Times New Roman"/>
              </a:rPr>
              <a:t>and </a:t>
            </a:r>
            <a:r>
              <a:rPr dirty="0" sz="2400" b="1">
                <a:solidFill>
                  <a:srgbClr val="050505"/>
                </a:solidFill>
                <a:latin typeface="Times New Roman"/>
                <a:cs typeface="Times New Roman"/>
              </a:rPr>
              <a:t>difficult</a:t>
            </a:r>
            <a:r>
              <a:rPr dirty="0" sz="2400" spc="175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50505"/>
                </a:solidFill>
                <a:latin typeface="Times New Roman"/>
                <a:cs typeface="Times New Roman"/>
              </a:rPr>
              <a:t>airways</a:t>
            </a:r>
            <a:r>
              <a:rPr dirty="0" sz="2400" spc="105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50505"/>
                </a:solidFill>
                <a:latin typeface="Times New Roman"/>
                <a:cs typeface="Times New Roman"/>
              </a:rPr>
              <a:t>using</a:t>
            </a:r>
            <a:r>
              <a:rPr dirty="0" sz="2400" spc="130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50505"/>
                </a:solidFill>
                <a:latin typeface="Times New Roman"/>
                <a:cs typeface="Times New Roman"/>
              </a:rPr>
              <a:t>virtual</a:t>
            </a:r>
            <a:r>
              <a:rPr dirty="0" sz="2400" spc="125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50505"/>
                </a:solidFill>
                <a:latin typeface="Times New Roman"/>
                <a:cs typeface="Times New Roman"/>
              </a:rPr>
              <a:t>reality</a:t>
            </a:r>
            <a:r>
              <a:rPr dirty="0" sz="2400" spc="90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70" b="1">
                <a:solidFill>
                  <a:srgbClr val="050505"/>
                </a:solidFill>
                <a:latin typeface="Times New Roman"/>
                <a:cs typeface="Times New Roman"/>
              </a:rPr>
              <a:t>and</a:t>
            </a:r>
            <a:r>
              <a:rPr dirty="0" sz="2400" spc="90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100" b="1">
                <a:solidFill>
                  <a:srgbClr val="050505"/>
                </a:solidFill>
                <a:latin typeface="Times New Roman"/>
                <a:cs typeface="Times New Roman"/>
              </a:rPr>
              <a:t>3D</a:t>
            </a:r>
            <a:r>
              <a:rPr dirty="0" sz="2400" spc="-25" b="1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050505"/>
                </a:solidFill>
                <a:latin typeface="Times New Roman"/>
                <a:cs typeface="Times New Roman"/>
              </a:rPr>
              <a:t>printing.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94383" y="1133849"/>
            <a:ext cx="3863975" cy="45593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300">
                <a:solidFill>
                  <a:srgbClr val="343434"/>
                </a:solidFill>
                <a:latin typeface="Arial"/>
                <a:cs typeface="Arial"/>
              </a:rPr>
              <a:t>E</a:t>
            </a:r>
            <a:r>
              <a:rPr dirty="0" sz="1300" spc="-185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300" spc="95">
                <a:solidFill>
                  <a:srgbClr val="343434"/>
                </a:solidFill>
                <a:latin typeface="Arial"/>
                <a:cs typeface="Arial"/>
              </a:rPr>
              <a:t>Mo</a:t>
            </a:r>
            <a:r>
              <a:rPr dirty="0" sz="1300" spc="95">
                <a:solidFill>
                  <a:srgbClr val="525252"/>
                </a:solidFill>
                <a:latin typeface="Arial"/>
                <a:cs typeface="Arial"/>
              </a:rPr>
              <a:t>r</a:t>
            </a:r>
            <a:r>
              <a:rPr dirty="0" sz="1300" spc="95">
                <a:solidFill>
                  <a:srgbClr val="343434"/>
                </a:solidFill>
                <a:latin typeface="Arial"/>
                <a:cs typeface="Arial"/>
              </a:rPr>
              <a:t>gan,</a:t>
            </a:r>
            <a:r>
              <a:rPr dirty="0" sz="1300" spc="-65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300" spc="130">
                <a:solidFill>
                  <a:srgbClr val="343434"/>
                </a:solidFill>
                <a:latin typeface="Arial"/>
                <a:cs typeface="Arial"/>
              </a:rPr>
              <a:t>D</a:t>
            </a:r>
            <a:r>
              <a:rPr dirty="0" sz="1300" spc="-11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300" spc="114">
                <a:solidFill>
                  <a:srgbClr val="343434"/>
                </a:solidFill>
                <a:latin typeface="Arial"/>
                <a:cs typeface="Arial"/>
              </a:rPr>
              <a:t>Mayhew</a:t>
            </a:r>
            <a:r>
              <a:rPr dirty="0" sz="1300" spc="114">
                <a:solidFill>
                  <a:srgbClr val="525252"/>
                </a:solidFill>
                <a:latin typeface="Arial"/>
                <a:cs typeface="Arial"/>
              </a:rPr>
              <a:t>,</a:t>
            </a:r>
            <a:r>
              <a:rPr dirty="0" sz="1300" spc="-6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343434"/>
                </a:solidFill>
                <a:latin typeface="Arial"/>
                <a:cs typeface="Arial"/>
              </a:rPr>
              <a:t>E</a:t>
            </a:r>
            <a:r>
              <a:rPr dirty="0" sz="1300" spc="50">
                <a:solidFill>
                  <a:srgbClr val="181818"/>
                </a:solidFill>
                <a:latin typeface="Arial"/>
                <a:cs typeface="Arial"/>
              </a:rPr>
              <a:t>H</a:t>
            </a:r>
            <a:r>
              <a:rPr dirty="0" sz="1300" spc="50">
                <a:solidFill>
                  <a:srgbClr val="343434"/>
                </a:solidFill>
                <a:latin typeface="Arial"/>
                <a:cs typeface="Arial"/>
              </a:rPr>
              <a:t>o</a:t>
            </a:r>
            <a:r>
              <a:rPr dirty="0" sz="1300" spc="50">
                <a:solidFill>
                  <a:srgbClr val="525252"/>
                </a:solidFill>
                <a:latin typeface="Arial"/>
                <a:cs typeface="Arial"/>
              </a:rPr>
              <a:t>u</a:t>
            </a:r>
            <a:r>
              <a:rPr dirty="0" sz="1300" spc="50">
                <a:solidFill>
                  <a:srgbClr val="343434"/>
                </a:solidFill>
                <a:latin typeface="Arial"/>
                <a:cs typeface="Arial"/>
              </a:rPr>
              <a:t>s</a:t>
            </a:r>
            <a:r>
              <a:rPr dirty="0" sz="1300" spc="50">
                <a:solidFill>
                  <a:srgbClr val="525252"/>
                </a:solidFill>
                <a:latin typeface="Arial"/>
                <a:cs typeface="Arial"/>
              </a:rPr>
              <a:t>t</a:t>
            </a:r>
            <a:r>
              <a:rPr dirty="0" sz="1300" spc="50">
                <a:solidFill>
                  <a:srgbClr val="343434"/>
                </a:solidFill>
                <a:latin typeface="Arial"/>
                <a:cs typeface="Arial"/>
              </a:rPr>
              <a:t>on</a:t>
            </a:r>
            <a:endParaRPr sz="13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45"/>
              </a:spcBef>
            </a:pPr>
            <a:r>
              <a:rPr dirty="0" sz="1250" b="1">
                <a:solidFill>
                  <a:srgbClr val="050505"/>
                </a:solidFill>
                <a:latin typeface="Arial"/>
                <a:cs typeface="Arial"/>
              </a:rPr>
              <a:t>Liverpool</a:t>
            </a:r>
            <a:r>
              <a:rPr dirty="0" sz="1250" spc="130" b="1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dirty="0" sz="1250" spc="60" b="1">
                <a:solidFill>
                  <a:srgbClr val="050505"/>
                </a:solidFill>
                <a:latin typeface="Arial"/>
                <a:cs typeface="Arial"/>
              </a:rPr>
              <a:t>Heart</a:t>
            </a:r>
            <a:r>
              <a:rPr dirty="0" sz="1250" spc="-20" b="1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dirty="0" sz="1250" spc="70" b="1">
                <a:solidFill>
                  <a:srgbClr val="050505"/>
                </a:solidFill>
                <a:latin typeface="Arial"/>
                <a:cs typeface="Arial"/>
              </a:rPr>
              <a:t>and</a:t>
            </a:r>
            <a:r>
              <a:rPr dirty="0" sz="1250" spc="355" b="1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181818"/>
                </a:solidFill>
                <a:latin typeface="Arial"/>
                <a:cs typeface="Arial"/>
              </a:rPr>
              <a:t>Chest</a:t>
            </a:r>
            <a:r>
              <a:rPr dirty="0" sz="1250" spc="60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z="1250" spc="-20" b="1">
                <a:solidFill>
                  <a:srgbClr val="050505"/>
                </a:solidFill>
                <a:latin typeface="Arial"/>
                <a:cs typeface="Arial"/>
              </a:rPr>
              <a:t>NHS</a:t>
            </a:r>
            <a:r>
              <a:rPr dirty="0" sz="1250" spc="60" b="1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dirty="0" sz="1250" b="1">
                <a:solidFill>
                  <a:srgbClr val="050505"/>
                </a:solidFill>
                <a:latin typeface="Arial"/>
                <a:cs typeface="Arial"/>
              </a:rPr>
              <a:t>Foundation</a:t>
            </a:r>
            <a:r>
              <a:rPr dirty="0" sz="1250" spc="140" b="1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dirty="0" sz="1250" spc="-25" b="1">
                <a:solidFill>
                  <a:srgbClr val="050505"/>
                </a:solidFill>
                <a:latin typeface="Arial"/>
                <a:cs typeface="Arial"/>
              </a:rPr>
              <a:t>Trust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8939442" y="609720"/>
            <a:ext cx="902969" cy="0"/>
          </a:xfrm>
          <a:custGeom>
            <a:avLst/>
            <a:gdLst/>
            <a:ahLst/>
            <a:cxnLst/>
            <a:rect l="l" t="t" r="r" b="b"/>
            <a:pathLst>
              <a:path w="902969" h="0">
                <a:moveTo>
                  <a:pt x="0" y="0"/>
                </a:moveTo>
                <a:lnTo>
                  <a:pt x="902371" y="0"/>
                </a:lnTo>
              </a:path>
            </a:pathLst>
          </a:custGeom>
          <a:ln w="10509">
            <a:solidFill>
              <a:srgbClr val="017E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8926743" y="-149167"/>
            <a:ext cx="925194" cy="921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850" spc="-615" b="1" i="1">
                <a:solidFill>
                  <a:srgbClr val="017EBF"/>
                </a:solidFill>
                <a:latin typeface="Times New Roman"/>
                <a:cs typeface="Times New Roman"/>
              </a:rPr>
              <a:t>w:</a:t>
            </a:r>
            <a:r>
              <a:rPr dirty="0" sz="5850" spc="-305" b="1" i="1">
                <a:solidFill>
                  <a:srgbClr val="017EBF"/>
                </a:solidFill>
                <a:latin typeface="Times New Roman"/>
                <a:cs typeface="Times New Roman"/>
              </a:rPr>
              <a:t> </a:t>
            </a:r>
            <a:r>
              <a:rPr dirty="0" sz="5850" spc="-395" b="1" i="1">
                <a:solidFill>
                  <a:srgbClr val="017EBF"/>
                </a:solidFill>
                <a:latin typeface="Times New Roman"/>
                <a:cs typeface="Times New Roman"/>
              </a:rPr>
              <a:t>j</a:t>
            </a:r>
            <a:endParaRPr sz="585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5265734" y="582813"/>
            <a:ext cx="4622800" cy="705485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2150" spc="80">
                <a:solidFill>
                  <a:srgbClr val="525252"/>
                </a:solidFill>
                <a:latin typeface="Arial"/>
                <a:cs typeface="Arial"/>
              </a:rPr>
              <a:t>Liverpool</a:t>
            </a:r>
            <a:r>
              <a:rPr dirty="0" sz="2150" spc="105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2150" spc="100">
                <a:solidFill>
                  <a:srgbClr val="525252"/>
                </a:solidFill>
                <a:latin typeface="Arial"/>
                <a:cs typeface="Arial"/>
              </a:rPr>
              <a:t>Heart</a:t>
            </a:r>
            <a:r>
              <a:rPr dirty="0" sz="2150" spc="2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2150" spc="114">
                <a:solidFill>
                  <a:srgbClr val="676969"/>
                </a:solidFill>
                <a:latin typeface="Arial"/>
                <a:cs typeface="Arial"/>
              </a:rPr>
              <a:t>and</a:t>
            </a:r>
            <a:r>
              <a:rPr dirty="0" sz="2150" spc="15">
                <a:solidFill>
                  <a:srgbClr val="676969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676969"/>
                </a:solidFill>
                <a:latin typeface="Arial"/>
                <a:cs typeface="Arial"/>
              </a:rPr>
              <a:t>Chest</a:t>
            </a:r>
            <a:r>
              <a:rPr dirty="0" sz="2150" spc="165">
                <a:solidFill>
                  <a:srgbClr val="676969"/>
                </a:solidFill>
                <a:latin typeface="Arial"/>
                <a:cs typeface="Arial"/>
              </a:rPr>
              <a:t> </a:t>
            </a:r>
            <a:r>
              <a:rPr dirty="0" sz="2150" spc="60">
                <a:solidFill>
                  <a:srgbClr val="525252"/>
                </a:solidFill>
                <a:latin typeface="Arial"/>
                <a:cs typeface="Arial"/>
              </a:rPr>
              <a:t>Hospital</a:t>
            </a:r>
            <a:endParaRPr sz="2150">
              <a:latin typeface="Arial"/>
              <a:cs typeface="Arial"/>
            </a:endParaRPr>
          </a:p>
          <a:p>
            <a:pPr marL="2705735">
              <a:lnSpc>
                <a:spcPct val="100000"/>
              </a:lnSpc>
              <a:spcBef>
                <a:spcPts val="455"/>
              </a:spcBef>
            </a:pPr>
            <a:r>
              <a:rPr dirty="0" sz="1350" b="1">
                <a:solidFill>
                  <a:srgbClr val="7CA0C8"/>
                </a:solidFill>
                <a:latin typeface="Arial"/>
                <a:cs typeface="Arial"/>
              </a:rPr>
              <a:t>NHS</a:t>
            </a:r>
            <a:r>
              <a:rPr dirty="0" sz="1350" spc="-55" b="1">
                <a:solidFill>
                  <a:srgbClr val="7CA0C8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7CA0C8"/>
                </a:solidFill>
                <a:latin typeface="Arial"/>
                <a:cs typeface="Arial"/>
              </a:rPr>
              <a:t>Foundation</a:t>
            </a:r>
            <a:r>
              <a:rPr dirty="0" sz="1350" spc="75" b="1">
                <a:solidFill>
                  <a:srgbClr val="7CA0C8"/>
                </a:solidFill>
                <a:latin typeface="Arial"/>
                <a:cs typeface="Arial"/>
              </a:rPr>
              <a:t> </a:t>
            </a:r>
            <a:r>
              <a:rPr dirty="0" sz="1350" spc="-10" b="1">
                <a:solidFill>
                  <a:srgbClr val="7CA0C8"/>
                </a:solidFill>
                <a:latin typeface="Arial"/>
                <a:cs typeface="Arial"/>
              </a:rPr>
              <a:t>Trust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662470" y="2215504"/>
            <a:ext cx="2751455" cy="1517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50" spc="-25">
                <a:solidFill>
                  <a:srgbClr val="608ABC"/>
                </a:solidFill>
                <a:latin typeface="Arial"/>
                <a:cs typeface="Arial"/>
              </a:rPr>
              <a:t>Tabf</a:t>
            </a:r>
            <a:r>
              <a:rPr dirty="0" sz="750" spc="-25">
                <a:solidFill>
                  <a:srgbClr val="7CA0C8"/>
                </a:solidFill>
                <a:latin typeface="Arial"/>
                <a:cs typeface="Arial"/>
              </a:rPr>
              <a:t>e</a:t>
            </a:r>
            <a:r>
              <a:rPr dirty="0" sz="750" spc="45">
                <a:solidFill>
                  <a:srgbClr val="7CA0C8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608ABC"/>
                </a:solidFill>
                <a:latin typeface="Arial"/>
                <a:cs typeface="Arial"/>
              </a:rPr>
              <a:t>1</a:t>
            </a:r>
            <a:r>
              <a:rPr dirty="0" sz="750">
                <a:solidFill>
                  <a:srgbClr val="A3BDDF"/>
                </a:solidFill>
                <a:latin typeface="Arial"/>
                <a:cs typeface="Arial"/>
              </a:rPr>
              <a:t>,</a:t>
            </a:r>
            <a:r>
              <a:rPr dirty="0" sz="750" spc="-10">
                <a:solidFill>
                  <a:srgbClr val="A3BDDF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608ABC"/>
                </a:solidFill>
                <a:latin typeface="Arial"/>
                <a:cs typeface="Arial"/>
              </a:rPr>
              <a:t>Table</a:t>
            </a:r>
            <a:r>
              <a:rPr dirty="0" sz="750" spc="-4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608ABC"/>
                </a:solidFill>
                <a:latin typeface="Arial"/>
                <a:cs typeface="Arial"/>
              </a:rPr>
              <a:t>o</a:t>
            </a:r>
            <a:r>
              <a:rPr dirty="0" sz="750">
                <a:solidFill>
                  <a:srgbClr val="3F75AF"/>
                </a:solidFill>
                <a:latin typeface="Arial"/>
                <a:cs typeface="Arial"/>
              </a:rPr>
              <a:t>r</a:t>
            </a:r>
            <a:r>
              <a:rPr dirty="0" sz="750" spc="-65">
                <a:solidFill>
                  <a:srgbClr val="3F75AF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608ABC"/>
                </a:solidFill>
                <a:latin typeface="Arial"/>
                <a:cs typeface="Arial"/>
              </a:rPr>
              <a:t>examination</a:t>
            </a:r>
            <a:r>
              <a:rPr dirty="0" sz="750" spc="-4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608ABC"/>
                </a:solidFill>
                <a:latin typeface="Arial"/>
                <a:cs typeface="Arial"/>
              </a:rPr>
              <a:t>and</a:t>
            </a:r>
            <a:r>
              <a:rPr dirty="0" sz="750" spc="-25">
                <a:solidFill>
                  <a:srgbClr val="7CA0C8"/>
                </a:solidFill>
                <a:latin typeface="Arial"/>
                <a:cs typeface="Arial"/>
              </a:rPr>
              <a:t>i</a:t>
            </a:r>
            <a:r>
              <a:rPr dirty="0" sz="750" spc="-25">
                <a:solidFill>
                  <a:srgbClr val="608ABC"/>
                </a:solidFill>
                <a:latin typeface="Arial"/>
                <a:cs typeface="Arial"/>
              </a:rPr>
              <a:t>nvasti11atioo</a:t>
            </a:r>
            <a:r>
              <a:rPr dirty="0" sz="750" spc="3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608ABC"/>
                </a:solidFill>
                <a:latin typeface="Arial"/>
                <a:cs typeface="Arial"/>
              </a:rPr>
              <a:t>find</a:t>
            </a:r>
            <a:r>
              <a:rPr dirty="0" sz="750" spc="-10">
                <a:solidFill>
                  <a:srgbClr val="7CA0C8"/>
                </a:solidFill>
                <a:latin typeface="Arial"/>
                <a:cs typeface="Arial"/>
              </a:rPr>
              <a:t>in</a:t>
            </a:r>
            <a:r>
              <a:rPr dirty="0" sz="750" spc="-10">
                <a:solidFill>
                  <a:srgbClr val="608ABC"/>
                </a:solidFill>
                <a:latin typeface="Arial"/>
                <a:cs typeface="Arial"/>
              </a:rPr>
              <a:t>gs</a:t>
            </a:r>
            <a:r>
              <a:rPr dirty="0" sz="750" spc="-1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7CA0C8"/>
                </a:solidFill>
                <a:latin typeface="Times New Roman"/>
                <a:cs typeface="Times New Roman"/>
              </a:rPr>
              <a:t>ol</a:t>
            </a:r>
            <a:r>
              <a:rPr dirty="0" sz="800" spc="25" i="1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608ABC"/>
                </a:solidFill>
                <a:latin typeface="Arial"/>
                <a:cs typeface="Arial"/>
              </a:rPr>
              <a:t>pa</a:t>
            </a:r>
            <a:r>
              <a:rPr dirty="0" sz="750" spc="-10">
                <a:solidFill>
                  <a:srgbClr val="7CA0C8"/>
                </a:solidFill>
                <a:latin typeface="Arial"/>
                <a:cs typeface="Arial"/>
              </a:rPr>
              <a:t>t</a:t>
            </a:r>
            <a:r>
              <a:rPr dirty="0" sz="750" spc="-10">
                <a:solidFill>
                  <a:srgbClr val="608ABC"/>
                </a:solidFill>
                <a:latin typeface="Arial"/>
                <a:cs typeface="Arial"/>
              </a:rPr>
              <a:t>ient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465617" y="2530793"/>
            <a:ext cx="1589405" cy="31559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Hoighl</a:t>
            </a:r>
            <a:r>
              <a:rPr dirty="0" sz="650" spc="-10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7CA0C8"/>
                </a:solidFill>
                <a:latin typeface="Arial"/>
                <a:cs typeface="Arial"/>
              </a:rPr>
              <a:t>1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53cm</a:t>
            </a:r>
            <a:r>
              <a:rPr dirty="0" sz="650" spc="375">
                <a:solidFill>
                  <a:srgbClr val="608ABC"/>
                </a:solidFill>
                <a:latin typeface="Arial"/>
                <a:cs typeface="Arial"/>
              </a:rPr>
              <a:t> 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Wotght</a:t>
            </a:r>
            <a:r>
              <a:rPr dirty="0" sz="650" spc="-4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49Kg</a:t>
            </a:r>
            <a:r>
              <a:rPr dirty="0" sz="650" spc="285">
                <a:solidFill>
                  <a:srgbClr val="608ABC"/>
                </a:solidFill>
                <a:latin typeface="Arial"/>
                <a:cs typeface="Arial"/>
              </a:rPr>
              <a:t> 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8M</a:t>
            </a:r>
            <a:r>
              <a:rPr dirty="0" sz="650">
                <a:solidFill>
                  <a:srgbClr val="3F75AF"/>
                </a:solidFill>
                <a:latin typeface="Arial"/>
                <a:cs typeface="Arial"/>
              </a:rPr>
              <a:t>I</a:t>
            </a:r>
            <a:r>
              <a:rPr dirty="0" sz="650" spc="-25">
                <a:solidFill>
                  <a:srgbClr val="3F75AF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608ABC"/>
                </a:solidFill>
                <a:latin typeface="Arial"/>
                <a:cs typeface="Arial"/>
              </a:rPr>
              <a:t>2()</a:t>
            </a:r>
            <a:r>
              <a:rPr dirty="0" sz="650" spc="-20">
                <a:solidFill>
                  <a:srgbClr val="7CA0C8"/>
                </a:solidFill>
                <a:latin typeface="Arial"/>
                <a:cs typeface="Arial"/>
              </a:rPr>
              <a:t>,</a:t>
            </a:r>
            <a:r>
              <a:rPr dirty="0" sz="650" spc="-20">
                <a:solidFill>
                  <a:srgbClr val="608ABC"/>
                </a:solidFill>
                <a:latin typeface="Arial"/>
                <a:cs typeface="Arial"/>
              </a:rPr>
              <a:t>9</a:t>
            </a:r>
            <a:r>
              <a:rPr dirty="0" sz="650" spc="50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608ABC"/>
                </a:solidFill>
                <a:latin typeface="Arial"/>
                <a:cs typeface="Arial"/>
              </a:rPr>
              <a:t>Moutt'Iooenl'lg.riw</a:t>
            </a:r>
            <a:r>
              <a:rPr dirty="0" sz="750" spc="-10">
                <a:solidFill>
                  <a:srgbClr val="3F75AF"/>
                </a:solidFill>
                <a:latin typeface="Arial"/>
                <a:cs typeface="Arial"/>
              </a:rPr>
              <a:t>r</a:t>
            </a:r>
            <a:r>
              <a:rPr dirty="0" sz="750" spc="-10">
                <a:solidFill>
                  <a:srgbClr val="608ABC"/>
                </a:solidFill>
                <a:latin typeface="Arial"/>
                <a:cs typeface="Arial"/>
              </a:rPr>
              <a:t>oidmatoty3cm</a:t>
            </a:r>
            <a:r>
              <a:rPr dirty="0" sz="750" spc="50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00" spc="-30">
                <a:solidFill>
                  <a:srgbClr val="608ABC"/>
                </a:solidFill>
                <a:latin typeface="Arial"/>
                <a:cs typeface="Arial"/>
              </a:rPr>
              <a:t>MQ1Qmpi111</a:t>
            </a:r>
            <a:r>
              <a:rPr dirty="0" sz="650" spc="-30">
                <a:solidFill>
                  <a:srgbClr val="608ABC"/>
                </a:solidFill>
                <a:latin typeface="Times New Roman"/>
                <a:cs typeface="Times New Roman"/>
              </a:rPr>
              <a:t>g</a:t>
            </a:r>
            <a:r>
              <a:rPr dirty="0" sz="650" spc="-30">
                <a:solidFill>
                  <a:srgbClr val="3F75AF"/>
                </a:solidFill>
                <a:latin typeface="Times New Roman"/>
                <a:cs typeface="Times New Roman"/>
              </a:rPr>
              <a:t>r</a:t>
            </a:r>
            <a:r>
              <a:rPr dirty="0" sz="650" spc="-30">
                <a:solidFill>
                  <a:srgbClr val="608ABC"/>
                </a:solidFill>
                <a:latin typeface="Times New Roman"/>
                <a:cs typeface="Times New Roman"/>
              </a:rPr>
              <a:t>.iel$</a:t>
            </a:r>
            <a:r>
              <a:rPr dirty="0" sz="650" spc="75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600" spc="-50">
                <a:solidFill>
                  <a:srgbClr val="3F75AF"/>
                </a:solidFill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468839" y="2814554"/>
            <a:ext cx="1641475" cy="22225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35"/>
              </a:lnSpc>
              <a:spcBef>
                <a:spcPts val="110"/>
              </a:spcBef>
              <a:tabLst>
                <a:tab pos="626110" algn="l"/>
              </a:tabLst>
            </a:pPr>
            <a:r>
              <a:rPr dirty="0" sz="650" spc="-10">
                <a:solidFill>
                  <a:srgbClr val="608ABC"/>
                </a:solidFill>
                <a:latin typeface="Arial"/>
                <a:cs typeface="Arial"/>
              </a:rPr>
              <a:t>Sma11</a:t>
            </a:r>
            <a:r>
              <a:rPr dirty="0" sz="500" spc="-10">
                <a:solidFill>
                  <a:srgbClr val="608ABC"/>
                </a:solidFill>
                <a:latin typeface="Arial"/>
                <a:cs typeface="Arial"/>
              </a:rPr>
              <a:t>)tlw</a:t>
            </a:r>
            <a:r>
              <a:rPr dirty="0" sz="500">
                <a:solidFill>
                  <a:srgbClr val="608ABC"/>
                </a:solidFill>
                <a:latin typeface="Arial"/>
                <a:cs typeface="Arial"/>
              </a:rPr>
              <a:t>	</a:t>
            </a:r>
            <a:r>
              <a:rPr dirty="0" sz="650" spc="-35">
                <a:solidFill>
                  <a:srgbClr val="608ABC"/>
                </a:solidFill>
                <a:latin typeface="Arial"/>
                <a:cs typeface="Arial"/>
              </a:rPr>
              <a:t>1ongvc,</a:t>
            </a:r>
            <a:r>
              <a:rPr dirty="0" sz="650" spc="-35">
                <a:solidFill>
                  <a:srgbClr val="7CA0C8"/>
                </a:solidFill>
                <a:latin typeface="Arial"/>
                <a:cs typeface="Arial"/>
              </a:rPr>
              <a:t>,</a:t>
            </a:r>
            <a:r>
              <a:rPr dirty="0" sz="650" spc="15">
                <a:solidFill>
                  <a:srgbClr val="7CA0C8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08ABC"/>
                </a:solidFill>
                <a:latin typeface="Arial"/>
                <a:cs typeface="Arial"/>
              </a:rPr>
              <a:t>p</a:t>
            </a:r>
            <a:r>
              <a:rPr dirty="0" sz="650" spc="-10">
                <a:solidFill>
                  <a:srgbClr val="3F75AF"/>
                </a:solidFill>
                <a:latin typeface="Arial"/>
                <a:cs typeface="Arial"/>
              </a:rPr>
              <a:t>r</a:t>
            </a:r>
            <a:r>
              <a:rPr dirty="0" sz="650" spc="-10">
                <a:solidFill>
                  <a:srgbClr val="608ABC"/>
                </a:solidFill>
                <a:latin typeface="Arial"/>
                <a:cs typeface="Arial"/>
              </a:rPr>
              <a:t>om1nen</a:t>
            </a:r>
            <a:r>
              <a:rPr dirty="0" sz="650" spc="-10">
                <a:solidFill>
                  <a:srgbClr val="3F75AF"/>
                </a:solidFill>
                <a:latin typeface="Arial"/>
                <a:cs typeface="Arial"/>
              </a:rPr>
              <a:t>1</a:t>
            </a:r>
            <a:r>
              <a:rPr dirty="0" sz="600" spc="-10">
                <a:solidFill>
                  <a:srgbClr val="608ABC"/>
                </a:solidFill>
                <a:latin typeface="Times New Roman"/>
                <a:cs typeface="Times New Roman"/>
              </a:rPr>
              <a:t>inQ&lt;$0f'l</a:t>
            </a:r>
            <a:endParaRPr sz="600">
              <a:latin typeface="Times New Roman"/>
              <a:cs typeface="Times New Roman"/>
            </a:endParaRPr>
          </a:p>
          <a:p>
            <a:pPr marL="13335">
              <a:lnSpc>
                <a:spcPts val="795"/>
              </a:lnSpc>
            </a:pPr>
            <a:r>
              <a:rPr dirty="0" sz="700" spc="-80">
                <a:solidFill>
                  <a:srgbClr val="608ABC"/>
                </a:solidFill>
                <a:latin typeface="Times New Roman"/>
                <a:cs typeface="Times New Roman"/>
              </a:rPr>
              <a:t>Thy</a:t>
            </a:r>
            <a:r>
              <a:rPr dirty="0" sz="700" spc="-80">
                <a:solidFill>
                  <a:srgbClr val="3F75AF"/>
                </a:solidFill>
                <a:latin typeface="Times New Roman"/>
                <a:cs typeface="Times New Roman"/>
              </a:rPr>
              <a:t>r</a:t>
            </a:r>
            <a:r>
              <a:rPr dirty="0" sz="700" spc="-80">
                <a:solidFill>
                  <a:srgbClr val="608ABC"/>
                </a:solidFill>
                <a:latin typeface="Times New Roman"/>
                <a:cs typeface="Times New Roman"/>
              </a:rPr>
              <a:t>&lt;11T1$nlil</a:t>
            </a:r>
            <a:r>
              <a:rPr dirty="0" sz="700" spc="-80">
                <a:solidFill>
                  <a:srgbClr val="3F75AF"/>
                </a:solidFill>
                <a:latin typeface="Times New Roman"/>
                <a:cs typeface="Times New Roman"/>
              </a:rPr>
              <a:t>l</a:t>
            </a:r>
            <a:r>
              <a:rPr dirty="0" sz="700" spc="-15">
                <a:solidFill>
                  <a:srgbClr val="3F75AF"/>
                </a:solidFill>
                <a:latin typeface="Times New Roman"/>
                <a:cs typeface="Times New Roman"/>
              </a:rPr>
              <a:t> </a:t>
            </a:r>
            <a:r>
              <a:rPr dirty="0" sz="700" spc="80">
                <a:solidFill>
                  <a:srgbClr val="608ABC"/>
                </a:solidFill>
                <a:latin typeface="Times New Roman"/>
                <a:cs typeface="Times New Roman"/>
              </a:rPr>
              <a:t>c:i</a:t>
            </a:r>
            <a:r>
              <a:rPr dirty="0" sz="700" spc="155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700" spc="35">
                <a:solidFill>
                  <a:srgbClr val="608ABC"/>
                </a:solidFill>
                <a:latin typeface="Times New Roman"/>
                <a:cs typeface="Times New Roman"/>
              </a:rPr>
              <a:t>noe3&lt;:m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457087" y="3003729"/>
            <a:ext cx="1722120" cy="12636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70">
                <a:solidFill>
                  <a:srgbClr val="608ABC"/>
                </a:solidFill>
                <a:latin typeface="Arial"/>
                <a:cs typeface="Arial"/>
              </a:rPr>
              <a:t>(;0MC#</a:t>
            </a:r>
            <a:r>
              <a:rPr dirty="0" sz="650" spc="-7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 spc="-110">
                <a:solidFill>
                  <a:srgbClr val="608ABC"/>
                </a:solidFill>
                <a:latin typeface="Arial"/>
                <a:cs typeface="Arial"/>
              </a:rPr>
              <a:t>$opl114</a:t>
            </a:r>
            <a:r>
              <a:rPr dirty="0" sz="650" spc="-4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F75AF"/>
                </a:solidFill>
                <a:latin typeface="Arial"/>
                <a:cs typeface="Arial"/>
              </a:rPr>
              <a:t>tl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@on</a:t>
            </a:r>
            <a:r>
              <a:rPr dirty="0" sz="650" spc="8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•</a:t>
            </a:r>
            <a:r>
              <a:rPr dirty="0" sz="650" spc="-6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 spc="-50">
                <a:solidFill>
                  <a:srgbClr val="608ABC"/>
                </a:solidFill>
                <a:latin typeface="Arial"/>
                <a:cs typeface="Arial"/>
              </a:rPr>
              <a:t>e.Xlen&amp;IOn</a:t>
            </a:r>
            <a:r>
              <a:rPr dirty="0" sz="650" spc="-7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eo</a:t>
            </a:r>
            <a:r>
              <a:rPr dirty="0" sz="650" spc="16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608ABC"/>
                </a:solidFill>
                <a:latin typeface="Arial"/>
                <a:cs typeface="Arial"/>
              </a:rPr>
              <a:t>&lt;199</a:t>
            </a:r>
            <a:r>
              <a:rPr dirty="0" sz="650" spc="-20">
                <a:solidFill>
                  <a:srgbClr val="3F75AF"/>
                </a:solidFill>
                <a:latin typeface="Arial"/>
                <a:cs typeface="Arial"/>
              </a:rPr>
              <a:t>r</a:t>
            </a:r>
            <a:r>
              <a:rPr dirty="0" sz="650" spc="-20">
                <a:solidFill>
                  <a:srgbClr val="608ABC"/>
                </a:solidFill>
                <a:latin typeface="Arial"/>
                <a:cs typeface="Arial"/>
              </a:rPr>
              <a:t>ee&amp;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9449081" y="3287490"/>
            <a:ext cx="3487420" cy="4438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2384">
              <a:lnSpc>
                <a:spcPct val="100000"/>
              </a:lnSpc>
              <a:spcBef>
                <a:spcPts val="95"/>
              </a:spcBef>
            </a:pPr>
            <a:r>
              <a:rPr dirty="0" sz="750" spc="-50">
                <a:solidFill>
                  <a:srgbClr val="608ABC"/>
                </a:solidFill>
                <a:latin typeface="Times New Roman"/>
                <a:cs typeface="Times New Roman"/>
              </a:rPr>
              <a:t>Oevi81ed</a:t>
            </a:r>
            <a:r>
              <a:rPr dirty="0" sz="750" spc="-45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ne</a:t>
            </a:r>
            <a:r>
              <a:rPr dirty="0" sz="650">
                <a:solidFill>
                  <a:srgbClr val="7CA0C8"/>
                </a:solidFill>
                <a:latin typeface="Arial"/>
                <a:cs typeface="Arial"/>
              </a:rPr>
              <a:t>aal</a:t>
            </a:r>
            <a:r>
              <a:rPr dirty="0" sz="650" spc="85">
                <a:solidFill>
                  <a:srgbClr val="7CA0C8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08ABC"/>
                </a:solidFill>
                <a:latin typeface="Arial"/>
                <a:cs typeface="Arial"/>
              </a:rPr>
              <a:t>septun1</a:t>
            </a:r>
            <a:endParaRPr sz="65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25"/>
              </a:spcBef>
            </a:pPr>
            <a:r>
              <a:rPr dirty="0" sz="650">
                <a:solidFill>
                  <a:srgbClr val="7CA0C8"/>
                </a:solidFill>
                <a:latin typeface="Arial"/>
                <a:cs typeface="Arial"/>
              </a:rPr>
              <a:t>L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a,90</a:t>
            </a:r>
            <a:r>
              <a:rPr dirty="0" sz="650" spc="1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608ABC"/>
                </a:solidFill>
                <a:latin typeface="Arial"/>
                <a:cs typeface="Arial"/>
              </a:rPr>
              <a:t>ep</a:t>
            </a:r>
            <a:r>
              <a:rPr dirty="0" sz="650" spc="-20">
                <a:solidFill>
                  <a:srgbClr val="3F75AF"/>
                </a:solidFill>
                <a:latin typeface="Arial"/>
                <a:cs typeface="Arial"/>
              </a:rPr>
              <a:t>i</a:t>
            </a:r>
            <a:r>
              <a:rPr dirty="0" sz="650" spc="-20">
                <a:solidFill>
                  <a:srgbClr val="608ABC"/>
                </a:solidFill>
                <a:latin typeface="Arial"/>
                <a:cs typeface="Arial"/>
              </a:rPr>
              <a:t>glo1!is</a:t>
            </a:r>
            <a:r>
              <a:rPr dirty="0" sz="650" spc="-3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m</a:t>
            </a:r>
            <a:r>
              <a:rPr dirty="0" sz="650">
                <a:solidFill>
                  <a:srgbClr val="7CA0C8"/>
                </a:solidFill>
                <a:latin typeface="Arial"/>
                <a:cs typeface="Arial"/>
              </a:rPr>
              <a:t>ing</a:t>
            </a:r>
            <a:r>
              <a:rPr dirty="0" sz="650" spc="215">
                <a:solidFill>
                  <a:srgbClr val="7CA0C8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608ABC"/>
                </a:solidFill>
                <a:latin typeface="Arial"/>
                <a:cs typeface="Arial"/>
              </a:rPr>
              <a:t>½</a:t>
            </a:r>
            <a:r>
              <a:rPr dirty="0" sz="650" spc="-2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o</a:t>
            </a:r>
            <a:r>
              <a:rPr dirty="0" sz="650">
                <a:solidFill>
                  <a:srgbClr val="3F75AF"/>
                </a:solidFill>
                <a:latin typeface="Arial"/>
                <a:cs typeface="Arial"/>
              </a:rPr>
              <a:t>f</a:t>
            </a:r>
            <a:r>
              <a:rPr dirty="0" sz="650" spc="-35">
                <a:solidFill>
                  <a:srgbClr val="3F75AF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08ABC"/>
                </a:solidFill>
                <a:latin typeface="Arial"/>
                <a:cs typeface="Arial"/>
              </a:rPr>
              <a:t>oropha</a:t>
            </a:r>
            <a:r>
              <a:rPr dirty="0" sz="650" spc="-10">
                <a:solidFill>
                  <a:srgbClr val="3F75AF"/>
                </a:solidFill>
                <a:latin typeface="Arial"/>
                <a:cs typeface="Arial"/>
              </a:rPr>
              <a:t>r</a:t>
            </a:r>
            <a:r>
              <a:rPr dirty="0" sz="650" spc="-10">
                <a:solidFill>
                  <a:srgbClr val="608ABC"/>
                </a:solidFill>
                <a:latin typeface="Arial"/>
                <a:cs typeface="Arial"/>
              </a:rPr>
              <a:t>ynll..</a:t>
            </a:r>
            <a:endParaRPr sz="650">
              <a:latin typeface="Arial"/>
              <a:cs typeface="Arial"/>
            </a:endParaRPr>
          </a:p>
          <a:p>
            <a:pPr marL="29845">
              <a:lnSpc>
                <a:spcPts val="710"/>
              </a:lnSpc>
              <a:spcBef>
                <a:spcPts val="50"/>
              </a:spcBef>
            </a:pP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Bulkyand</a:t>
            </a:r>
            <a:r>
              <a:rPr dirty="0" sz="650" spc="9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 spc="-30">
                <a:solidFill>
                  <a:srgbClr val="3F75AF"/>
                </a:solidFill>
                <a:latin typeface="Arial"/>
                <a:cs typeface="Arial"/>
              </a:rPr>
              <a:t>A</a:t>
            </a:r>
            <a:r>
              <a:rPr dirty="0" sz="650" spc="-30">
                <a:solidFill>
                  <a:srgbClr val="608ABC"/>
                </a:solidFill>
                <a:latin typeface="Arial"/>
                <a:cs typeface="Arial"/>
              </a:rPr>
              <a:t>opp,ysupn1,glo</a:t>
            </a:r>
            <a:r>
              <a:rPr dirty="0" sz="650" spc="-30">
                <a:solidFill>
                  <a:srgbClr val="7CA0C8"/>
                </a:solidFill>
                <a:latin typeface="Arial"/>
                <a:cs typeface="Arial"/>
              </a:rPr>
              <a:t>tt1S</a:t>
            </a:r>
            <a:r>
              <a:rPr dirty="0" sz="650" spc="110">
                <a:solidFill>
                  <a:srgbClr val="7CA0C8"/>
                </a:solidFill>
                <a:latin typeface="Arial"/>
                <a:cs typeface="Arial"/>
              </a:rPr>
              <a:t> </a:t>
            </a:r>
            <a:r>
              <a:rPr dirty="0" sz="650" spc="70">
                <a:solidFill>
                  <a:srgbClr val="608ABC"/>
                </a:solidFill>
                <a:latin typeface="Arial"/>
                <a:cs typeface="Arial"/>
              </a:rPr>
              <a:t>bto</a:t>
            </a:r>
            <a:r>
              <a:rPr dirty="0" sz="600" spc="70">
                <a:solidFill>
                  <a:srgbClr val="608ABC"/>
                </a:solidFill>
                <a:latin typeface="Times New Roman"/>
                <a:cs typeface="Times New Roman"/>
              </a:rPr>
              <a:t>lo</a:t>
            </a:r>
            <a:r>
              <a:rPr dirty="0" sz="600" spc="145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comple1clyobslruet</a:t>
            </a:r>
            <a:r>
              <a:rPr dirty="0" sz="650" spc="3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the</a:t>
            </a:r>
            <a:r>
              <a:rPr dirty="0" sz="650" spc="-3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 spc="-35">
                <a:solidFill>
                  <a:srgbClr val="608ABC"/>
                </a:solidFill>
                <a:latin typeface="Arial"/>
                <a:cs typeface="Arial"/>
              </a:rPr>
              <a:t>larynge.11</a:t>
            </a:r>
            <a:r>
              <a:rPr dirty="0" sz="650" spc="-35">
                <a:solidFill>
                  <a:srgbClr val="3F75AF"/>
                </a:solidFill>
                <a:latin typeface="Arial"/>
                <a:cs typeface="Arial"/>
              </a:rPr>
              <a:t>1</a:t>
            </a:r>
            <a:r>
              <a:rPr dirty="0" sz="650" spc="-35">
                <a:solidFill>
                  <a:srgbClr val="608ABC"/>
                </a:solidFill>
                <a:latin typeface="Arial"/>
                <a:cs typeface="Arial"/>
              </a:rPr>
              <a:t>inlet</a:t>
            </a:r>
            <a:r>
              <a:rPr dirty="0" sz="650" spc="-4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08ABC"/>
                </a:solidFill>
                <a:latin typeface="Arial"/>
                <a:cs typeface="Arial"/>
              </a:rPr>
              <a:t>di.longrespir.,</a:t>
            </a:r>
            <a:r>
              <a:rPr dirty="0" sz="650" spc="-10">
                <a:solidFill>
                  <a:srgbClr val="3F75AF"/>
                </a:solidFill>
                <a:latin typeface="Arial"/>
                <a:cs typeface="Arial"/>
              </a:rPr>
              <a:t>t</a:t>
            </a:r>
            <a:r>
              <a:rPr dirty="0" sz="650" spc="-10">
                <a:solidFill>
                  <a:srgbClr val="608ABC"/>
                </a:solidFill>
                <a:latin typeface="Arial"/>
                <a:cs typeface="Arial"/>
              </a:rPr>
              <a:t>ion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830"/>
              </a:lnSpc>
            </a:pPr>
            <a:r>
              <a:rPr dirty="0" sz="750" spc="20">
                <a:solidFill>
                  <a:srgbClr val="7CA0C8"/>
                </a:solidFill>
                <a:latin typeface="Times New Roman"/>
                <a:cs typeface="Times New Roman"/>
              </a:rPr>
              <a:t>{</a:t>
            </a:r>
            <a:r>
              <a:rPr dirty="0" sz="750" spc="20">
                <a:solidFill>
                  <a:srgbClr val="608ABC"/>
                </a:solidFill>
                <a:latin typeface="Times New Roman"/>
                <a:cs typeface="Times New Roman"/>
              </a:rPr>
              <a:t>See</a:t>
            </a:r>
            <a:r>
              <a:rPr dirty="0" sz="750" spc="5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650" spc="20">
                <a:solidFill>
                  <a:srgbClr val="608ABC"/>
                </a:solidFill>
                <a:latin typeface="Times New Roman"/>
                <a:cs typeface="Times New Roman"/>
              </a:rPr>
              <a:t>ftgi..o</a:t>
            </a:r>
            <a:r>
              <a:rPr dirty="0" sz="650" spc="-7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650" spc="-25">
                <a:solidFill>
                  <a:srgbClr val="7CA0C8"/>
                </a:solidFill>
                <a:latin typeface="Times New Roman"/>
                <a:cs typeface="Times New Roman"/>
              </a:rPr>
              <a:t>1</a:t>
            </a:r>
            <a:r>
              <a:rPr dirty="0" sz="650" spc="-25">
                <a:solidFill>
                  <a:srgbClr val="608ABC"/>
                </a:solidFill>
                <a:latin typeface="Times New Roman"/>
                <a:cs typeface="Times New Roman"/>
              </a:rPr>
              <a:t>)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9459442" y="3939089"/>
            <a:ext cx="1462405" cy="42100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 marR="5080" indent="11430">
              <a:lnSpc>
                <a:spcPct val="80900"/>
              </a:lnSpc>
              <a:spcBef>
                <a:spcPts val="265"/>
              </a:spcBef>
            </a:pPr>
            <a:r>
              <a:rPr dirty="0" sz="750" spc="-10">
                <a:solidFill>
                  <a:srgbClr val="7CA0C8"/>
                </a:solidFill>
                <a:latin typeface="Times New Roman"/>
                <a:cs typeface="Times New Roman"/>
              </a:rPr>
              <a:t>H</a:t>
            </a:r>
            <a:r>
              <a:rPr dirty="0" sz="750" spc="-10">
                <a:solidFill>
                  <a:srgbClr val="608ABC"/>
                </a:solidFill>
                <a:latin typeface="Times New Roman"/>
                <a:cs typeface="Times New Roman"/>
              </a:rPr>
              <a:t>i!11</a:t>
            </a:r>
            <a:r>
              <a:rPr dirty="0" sz="650" spc="-10">
                <a:solidFill>
                  <a:srgbClr val="608ABC"/>
                </a:solidFill>
                <a:latin typeface="Arial"/>
                <a:cs typeface="Arial"/>
              </a:rPr>
              <a:t>ant.cnor</a:t>
            </a:r>
            <a:r>
              <a:rPr dirty="0" sz="750" spc="-10">
                <a:solidFill>
                  <a:srgbClr val="608ABC"/>
                </a:solidFill>
                <a:latin typeface="Times New Roman"/>
                <a:cs typeface="Times New Roman"/>
              </a:rPr>
              <a:t>bl)TI</a:t>
            </a:r>
            <a:r>
              <a:rPr dirty="0" sz="750" spc="-10">
                <a:solidFill>
                  <a:srgbClr val="3F75AF"/>
                </a:solidFill>
                <a:latin typeface="Times New Roman"/>
                <a:cs typeface="Times New Roman"/>
              </a:rPr>
              <a:t>X</a:t>
            </a:r>
            <a:r>
              <a:rPr dirty="0" sz="750" spc="-10">
                <a:solidFill>
                  <a:srgbClr val="608ABC"/>
                </a:solidFill>
                <a:latin typeface="Times New Roman"/>
                <a:cs typeface="Times New Roman"/>
              </a:rPr>
              <a:t>,</a:t>
            </a:r>
            <a:r>
              <a:rPr dirty="0" sz="750" spc="50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7CA0C8"/>
                </a:solidFill>
                <a:latin typeface="Times New Roman"/>
                <a:cs typeface="Times New Roman"/>
              </a:rPr>
              <a:t>l</a:t>
            </a:r>
            <a:r>
              <a:rPr dirty="0" sz="700" spc="-10">
                <a:solidFill>
                  <a:srgbClr val="608ABC"/>
                </a:solidFill>
                <a:latin typeface="Times New Roman"/>
                <a:cs typeface="Times New Roman"/>
              </a:rPr>
              <a:t>lll')'fl9Nl</a:t>
            </a:r>
            <a:r>
              <a:rPr dirty="0" sz="700" spc="-10">
                <a:solidFill>
                  <a:srgbClr val="7CA0C8"/>
                </a:solidFill>
                <a:latin typeface="Times New Roman"/>
                <a:cs typeface="Times New Roman"/>
              </a:rPr>
              <a:t>•</a:t>
            </a:r>
            <a:r>
              <a:rPr dirty="0" sz="700" spc="-10">
                <a:solidFill>
                  <a:srgbClr val="608ABC"/>
                </a:solidFill>
                <a:latin typeface="Times New Roman"/>
                <a:cs typeface="Times New Roman"/>
              </a:rPr>
              <a:t>opiglo1</a:t>
            </a:r>
            <a:r>
              <a:rPr dirty="0" sz="700" spc="-10">
                <a:solidFill>
                  <a:srgbClr val="3F75AF"/>
                </a:solidFill>
                <a:latin typeface="Times New Roman"/>
                <a:cs typeface="Times New Roman"/>
              </a:rPr>
              <a:t>!i</a:t>
            </a:r>
            <a:r>
              <a:rPr dirty="0" sz="700" spc="-10">
                <a:solidFill>
                  <a:srgbClr val="608ABC"/>
                </a:solidFill>
                <a:latin typeface="Times New Roman"/>
                <a:cs typeface="Times New Roman"/>
              </a:rPr>
              <a:t>c</a:t>
            </a:r>
            <a:r>
              <a:rPr dirty="0" sz="700" spc="21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608ABC"/>
                </a:solidFill>
                <a:latin typeface="Times New Roman"/>
                <a:cs typeface="Times New Roman"/>
              </a:rPr>
              <a:t>dstiinoe</a:t>
            </a:r>
            <a:r>
              <a:rPr dirty="0" sz="700" spc="-1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of</a:t>
            </a:r>
            <a:r>
              <a:rPr dirty="0" sz="650" spc="114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608ABC"/>
                </a:solidFill>
                <a:latin typeface="Times New Roman"/>
                <a:cs typeface="Times New Roman"/>
              </a:rPr>
              <a:t>15mm</a:t>
            </a:r>
            <a:r>
              <a:rPr dirty="0" sz="700" spc="50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650" spc="-20">
                <a:solidFill>
                  <a:srgbClr val="7CA0C8"/>
                </a:solidFill>
                <a:latin typeface="Arial"/>
                <a:cs typeface="Arial"/>
              </a:rPr>
              <a:t>H</a:t>
            </a:r>
            <a:r>
              <a:rPr dirty="0" sz="650" spc="-20">
                <a:solidFill>
                  <a:srgbClr val="608ABC"/>
                </a:solidFill>
                <a:latin typeface="Arial"/>
                <a:cs typeface="Arial"/>
              </a:rPr>
              <a:t>yomcmt:1</a:t>
            </a:r>
            <a:r>
              <a:rPr dirty="0" sz="650" spc="-20">
                <a:solidFill>
                  <a:srgbClr val="3F75AF"/>
                </a:solidFill>
                <a:latin typeface="Arial"/>
                <a:cs typeface="Arial"/>
              </a:rPr>
              <a:t>1</a:t>
            </a:r>
            <a:r>
              <a:rPr dirty="0" sz="650" spc="-20">
                <a:solidFill>
                  <a:srgbClr val="608ABC"/>
                </a:solidFill>
                <a:latin typeface="Arial"/>
                <a:cs typeface="Arial"/>
              </a:rPr>
              <a:t>aisuinoc</a:t>
            </a:r>
            <a:r>
              <a:rPr dirty="0" sz="650" spc="-3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750" i="1">
                <a:solidFill>
                  <a:srgbClr val="608ABC"/>
                </a:solidFill>
                <a:latin typeface="Arial"/>
                <a:cs typeface="Arial"/>
              </a:rPr>
              <a:t>et</a:t>
            </a:r>
            <a:r>
              <a:rPr dirty="0" sz="750" spc="-15" i="1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608ABC"/>
                </a:solidFill>
                <a:latin typeface="Arial"/>
                <a:cs typeface="Arial"/>
              </a:rPr>
              <a:t>35rm,</a:t>
            </a:r>
            <a:endParaRPr sz="65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30"/>
              </a:spcBef>
            </a:pPr>
            <a:r>
              <a:rPr dirty="0" sz="650" spc="-50">
                <a:solidFill>
                  <a:srgbClr val="7CA0C8"/>
                </a:solidFill>
                <a:latin typeface="Arial"/>
                <a:cs typeface="Arial"/>
              </a:rPr>
              <a:t>H</a:t>
            </a:r>
            <a:r>
              <a:rPr dirty="0" sz="650" spc="-50">
                <a:solidFill>
                  <a:srgbClr val="608ABC"/>
                </a:solidFill>
                <a:latin typeface="Arial"/>
                <a:cs typeface="Arial"/>
              </a:rPr>
              <a:t>yorncmt:1</a:t>
            </a:r>
            <a:r>
              <a:rPr dirty="0" sz="650" spc="-50">
                <a:solidFill>
                  <a:srgbClr val="3F75AF"/>
                </a:solidFill>
                <a:latin typeface="Arial"/>
                <a:cs typeface="Arial"/>
              </a:rPr>
              <a:t>1</a:t>
            </a:r>
            <a:r>
              <a:rPr dirty="0" sz="650" spc="-50">
                <a:solidFill>
                  <a:srgbClr val="608ABC"/>
                </a:solidFill>
                <a:latin typeface="Arial"/>
                <a:cs typeface="Arial"/>
              </a:rPr>
              <a:t>11nglo</a:t>
            </a:r>
            <a:r>
              <a:rPr dirty="0" sz="650" spc="1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of</a:t>
            </a:r>
            <a:r>
              <a:rPr dirty="0" sz="650" spc="8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608ABC"/>
                </a:solidFill>
                <a:latin typeface="Arial"/>
                <a:cs typeface="Arial"/>
              </a:rPr>
              <a:t>3</a:t>
            </a:r>
            <a:r>
              <a:rPr dirty="0" sz="650">
                <a:solidFill>
                  <a:srgbClr val="3F75AF"/>
                </a:solidFill>
                <a:latin typeface="Arial"/>
                <a:cs typeface="Arial"/>
              </a:rPr>
              <a:t>4</a:t>
            </a:r>
            <a:r>
              <a:rPr dirty="0" sz="650" spc="15">
                <a:solidFill>
                  <a:srgbClr val="3F75AF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608ABC"/>
                </a:solidFill>
                <a:latin typeface="Arial"/>
                <a:cs typeface="Arial"/>
              </a:rPr>
              <a:t>dog</a:t>
            </a:r>
            <a:r>
              <a:rPr dirty="0" sz="650" spc="-10">
                <a:solidFill>
                  <a:srgbClr val="3F75AF"/>
                </a:solidFill>
                <a:latin typeface="Arial"/>
                <a:cs typeface="Arial"/>
              </a:rPr>
              <a:t>r</a:t>
            </a:r>
            <a:r>
              <a:rPr dirty="0" sz="650" spc="-10">
                <a:solidFill>
                  <a:srgbClr val="608ABC"/>
                </a:solidFill>
                <a:latin typeface="Arial"/>
                <a:cs typeface="Arial"/>
              </a:rPr>
              <a:t>eos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470172" y="4448808"/>
            <a:ext cx="246379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25">
                <a:solidFill>
                  <a:srgbClr val="608ABC"/>
                </a:solidFill>
                <a:latin typeface="Arial"/>
                <a:cs typeface="Arial"/>
              </a:rPr>
              <a:t>26,'45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467290" y="7417789"/>
            <a:ext cx="4074795" cy="1517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00" spc="-25">
                <a:solidFill>
                  <a:srgbClr val="608ABC"/>
                </a:solidFill>
                <a:latin typeface="Arial"/>
                <a:cs typeface="Arial"/>
              </a:rPr>
              <a:t>F</a:t>
            </a:r>
            <a:r>
              <a:rPr dirty="0" sz="800" spc="-25">
                <a:solidFill>
                  <a:srgbClr val="3F75AF"/>
                </a:solidFill>
                <a:latin typeface="Arial"/>
                <a:cs typeface="Arial"/>
              </a:rPr>
              <a:t>igu</a:t>
            </a:r>
            <a:r>
              <a:rPr dirty="0" sz="800" spc="-25">
                <a:solidFill>
                  <a:srgbClr val="608ABC"/>
                </a:solidFill>
                <a:latin typeface="Arial"/>
                <a:cs typeface="Arial"/>
              </a:rPr>
              <a:t>re</a:t>
            </a:r>
            <a:r>
              <a:rPr dirty="0" sz="800" spc="-7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7CA0C8"/>
                </a:solidFill>
                <a:latin typeface="Arial"/>
                <a:cs typeface="Arial"/>
              </a:rPr>
              <a:t>1</a:t>
            </a:r>
            <a:r>
              <a:rPr dirty="0" sz="800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800" spc="-3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800" spc="-45">
                <a:solidFill>
                  <a:srgbClr val="608ABC"/>
                </a:solidFill>
                <a:latin typeface="Arial"/>
                <a:cs typeface="Arial"/>
              </a:rPr>
              <a:t>Nas.enclosoopyview</a:t>
            </a:r>
            <a:r>
              <a:rPr dirty="0" sz="800" spc="-9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800" spc="-60">
                <a:solidFill>
                  <a:srgbClr val="608ABC"/>
                </a:solidFill>
                <a:latin typeface="Arial"/>
                <a:cs typeface="Arial"/>
              </a:rPr>
              <a:t>s.</a:t>
            </a:r>
            <a:r>
              <a:rPr dirty="0" sz="800" spc="-60">
                <a:solidFill>
                  <a:srgbClr val="7CA0C8"/>
                </a:solidFill>
                <a:latin typeface="Arial"/>
                <a:cs typeface="Arial"/>
              </a:rPr>
              <a:t>nowi</a:t>
            </a:r>
            <a:r>
              <a:rPr dirty="0" sz="800" spc="-60">
                <a:solidFill>
                  <a:srgbClr val="608ABC"/>
                </a:solidFill>
                <a:latin typeface="Arial"/>
                <a:cs typeface="Arial"/>
              </a:rPr>
              <a:t>n</a:t>
            </a:r>
            <a:r>
              <a:rPr dirty="0" sz="800" spc="-60">
                <a:solidFill>
                  <a:srgbClr val="3F75AF"/>
                </a:solidFill>
                <a:latin typeface="Arial"/>
                <a:cs typeface="Arial"/>
              </a:rPr>
              <a:t>g</a:t>
            </a:r>
            <a:r>
              <a:rPr dirty="0" sz="800" spc="30">
                <a:solidFill>
                  <a:srgbClr val="3F75AF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7CA0C8"/>
                </a:solidFill>
                <a:latin typeface="Arial"/>
                <a:cs typeface="Arial"/>
              </a:rPr>
              <a:t>large</a:t>
            </a:r>
            <a:r>
              <a:rPr dirty="0" sz="800" spc="-25">
                <a:solidFill>
                  <a:srgbClr val="608ABC"/>
                </a:solidFill>
                <a:latin typeface="Arial"/>
                <a:cs typeface="Arial"/>
              </a:rPr>
              <a:t>epi</a:t>
            </a:r>
            <a:r>
              <a:rPr dirty="0" sz="800" spc="-25">
                <a:solidFill>
                  <a:srgbClr val="3F75AF"/>
                </a:solidFill>
                <a:latin typeface="Arial"/>
                <a:cs typeface="Arial"/>
              </a:rPr>
              <a:t>g</a:t>
            </a:r>
            <a:r>
              <a:rPr dirty="0" sz="800" spc="-25">
                <a:solidFill>
                  <a:srgbClr val="608ABC"/>
                </a:solidFill>
                <a:latin typeface="Arial"/>
                <a:cs typeface="Arial"/>
              </a:rPr>
              <a:t>lottis.,</a:t>
            </a:r>
            <a:r>
              <a:rPr dirty="0" sz="800" spc="-2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608ABC"/>
                </a:solidFill>
                <a:latin typeface="Arial"/>
                <a:cs typeface="Arial"/>
              </a:rPr>
              <a:t>b</a:t>
            </a:r>
            <a:r>
              <a:rPr dirty="0" sz="800" spc="-25">
                <a:solidFill>
                  <a:srgbClr val="7CA0C8"/>
                </a:solidFill>
                <a:latin typeface="Arial"/>
                <a:cs typeface="Arial"/>
              </a:rPr>
              <a:t>ul</a:t>
            </a:r>
            <a:r>
              <a:rPr dirty="0" sz="800" spc="-25">
                <a:solidFill>
                  <a:srgbClr val="608ABC"/>
                </a:solidFill>
                <a:latin typeface="Arial"/>
                <a:cs typeface="Arial"/>
              </a:rPr>
              <a:t>k</a:t>
            </a:r>
            <a:r>
              <a:rPr dirty="0" sz="800" spc="-25">
                <a:solidFill>
                  <a:srgbClr val="7CA0C8"/>
                </a:solidFill>
                <a:latin typeface="Arial"/>
                <a:cs typeface="Arial"/>
              </a:rPr>
              <a:t>y</a:t>
            </a:r>
            <a:r>
              <a:rPr dirty="0" sz="800">
                <a:solidFill>
                  <a:srgbClr val="7CA0C8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608ABC"/>
                </a:solidFill>
                <a:latin typeface="Arial"/>
                <a:cs typeface="Arial"/>
              </a:rPr>
              <a:t>s</a:t>
            </a:r>
            <a:r>
              <a:rPr dirty="0" sz="800" spc="-20">
                <a:solidFill>
                  <a:srgbClr val="7CA0C8"/>
                </a:solidFill>
                <a:latin typeface="Arial"/>
                <a:cs typeface="Arial"/>
              </a:rPr>
              <a:t>u</a:t>
            </a:r>
            <a:r>
              <a:rPr dirty="0" sz="800" spc="-20">
                <a:solidFill>
                  <a:srgbClr val="608ABC"/>
                </a:solidFill>
                <a:latin typeface="Arial"/>
                <a:cs typeface="Arial"/>
              </a:rPr>
              <a:t>pra</a:t>
            </a:r>
            <a:r>
              <a:rPr dirty="0" sz="800" spc="-6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608ABC"/>
                </a:solidFill>
                <a:latin typeface="Arial"/>
                <a:cs typeface="Arial"/>
              </a:rPr>
              <a:t>glottisan</a:t>
            </a:r>
            <a:r>
              <a:rPr dirty="0" sz="800">
                <a:solidFill>
                  <a:srgbClr val="3F75AF"/>
                </a:solidFill>
                <a:latin typeface="Arial"/>
                <a:cs typeface="Arial"/>
              </a:rPr>
              <a:t>d</a:t>
            </a:r>
            <a:r>
              <a:rPr dirty="0" sz="800" spc="20">
                <a:solidFill>
                  <a:srgbClr val="3F75AF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608ABC"/>
                </a:solidFill>
                <a:latin typeface="Arial"/>
                <a:cs typeface="Arial"/>
              </a:rPr>
              <a:t>narrow</a:t>
            </a:r>
            <a:r>
              <a:rPr dirty="0" sz="800" spc="-7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608ABC"/>
                </a:solidFill>
                <a:latin typeface="Arial"/>
                <a:cs typeface="Arial"/>
              </a:rPr>
              <a:t>&amp;upragottis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14373398" y="2071870"/>
            <a:ext cx="3922395" cy="136525"/>
          </a:xfrm>
          <a:custGeom>
            <a:avLst/>
            <a:gdLst/>
            <a:ahLst/>
            <a:cxnLst/>
            <a:rect l="l" t="t" r="r" b="b"/>
            <a:pathLst>
              <a:path w="3922394" h="136525">
                <a:moveTo>
                  <a:pt x="3922274" y="136210"/>
                </a:moveTo>
                <a:lnTo>
                  <a:pt x="0" y="136210"/>
                </a:lnTo>
                <a:lnTo>
                  <a:pt x="0" y="0"/>
                </a:lnTo>
                <a:lnTo>
                  <a:pt x="3922274" y="0"/>
                </a:lnTo>
                <a:lnTo>
                  <a:pt x="3922274" y="136210"/>
                </a:lnTo>
                <a:close/>
              </a:path>
            </a:pathLst>
          </a:custGeom>
          <a:solidFill>
            <a:srgbClr val="2875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14360704" y="2063114"/>
            <a:ext cx="3963035" cy="1454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50" spc="-20">
                <a:solidFill>
                  <a:srgbClr val="CDDDF0"/>
                </a:solidFill>
                <a:latin typeface="Arial"/>
                <a:cs typeface="Arial"/>
              </a:rPr>
              <a:t>tntuba1ion</a:t>
            </a:r>
            <a:r>
              <a:rPr dirty="0" sz="750" spc="24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E6EDF6"/>
                </a:solidFill>
                <a:latin typeface="Arial"/>
                <a:cs typeface="Arial"/>
              </a:rPr>
              <a:t>was</a:t>
            </a:r>
            <a:r>
              <a:rPr dirty="0" sz="750" spc="17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CDDDF0"/>
                </a:solidFill>
                <a:latin typeface="Arial"/>
                <a:cs typeface="Arial"/>
              </a:rPr>
              <a:t>performed</a:t>
            </a:r>
            <a:r>
              <a:rPr dirty="0" sz="750" spc="19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E6EDF6"/>
                </a:solidFill>
                <a:latin typeface="Arial"/>
                <a:cs typeface="Arial"/>
              </a:rPr>
              <a:t>by</a:t>
            </a:r>
            <a:r>
              <a:rPr dirty="0" sz="750" spc="37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CDDDF0"/>
                </a:solidFill>
                <a:latin typeface="Arial"/>
                <a:cs typeface="Arial"/>
              </a:rPr>
              <a:t>two</a:t>
            </a:r>
            <a:r>
              <a:rPr dirty="0" sz="750" spc="19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CDDDF0"/>
                </a:solidFill>
                <a:latin typeface="Arial"/>
                <a:cs typeface="Arial"/>
              </a:rPr>
              <a:t>consultant</a:t>
            </a:r>
            <a:r>
              <a:rPr dirty="0" sz="750" spc="29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CDDDF0"/>
                </a:solidFill>
                <a:latin typeface="Arial"/>
                <a:cs typeface="Arial"/>
              </a:rPr>
              <a:t>anaesthetls.ts,</a:t>
            </a:r>
            <a:r>
              <a:rPr dirty="0" sz="750" spc="16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50" spc="55">
                <a:solidFill>
                  <a:srgbClr val="CDDDF0"/>
                </a:solidFill>
                <a:latin typeface="Arial"/>
                <a:cs typeface="Arial"/>
              </a:rPr>
              <a:t>one</a:t>
            </a:r>
            <a:r>
              <a:rPr dirty="0" sz="750" spc="16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CDDDF0"/>
                </a:solidFill>
                <a:latin typeface="Arial"/>
                <a:cs typeface="Arial"/>
              </a:rPr>
              <a:t>managing</a:t>
            </a:r>
            <a:r>
              <a:rPr dirty="0" sz="750" spc="229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E6EDF6"/>
                </a:solidFill>
                <a:latin typeface="Arial"/>
                <a:cs typeface="Arial"/>
              </a:rPr>
              <a:t>the</a:t>
            </a:r>
            <a:r>
              <a:rPr dirty="0" sz="750" spc="180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E6EDF6"/>
                </a:solidFill>
                <a:latin typeface="Arial"/>
                <a:cs typeface="Arial"/>
              </a:rPr>
              <a:t>airway,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8369311" y="2071870"/>
            <a:ext cx="653415" cy="136525"/>
          </a:xfrm>
          <a:prstGeom prst="rect">
            <a:avLst/>
          </a:prstGeom>
          <a:solidFill>
            <a:srgbClr val="2875C6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750">
                <a:solidFill>
                  <a:srgbClr val="CDDDF0"/>
                </a:solidFill>
                <a:latin typeface="Arial"/>
                <a:cs typeface="Arial"/>
              </a:rPr>
              <a:t>and</a:t>
            </a:r>
            <a:r>
              <a:rPr dirty="0" sz="750" spc="37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CDDDF0"/>
                </a:solidFill>
                <a:latin typeface="Arial"/>
                <a:cs typeface="Arial"/>
              </a:rPr>
              <a:t>the</a:t>
            </a:r>
            <a:r>
              <a:rPr dirty="0" sz="750" spc="19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CDDDF0"/>
                </a:solidFill>
                <a:latin typeface="Arial"/>
                <a:cs typeface="Arial"/>
              </a:rPr>
              <a:t>other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14371783" y="2176967"/>
            <a:ext cx="4624705" cy="136525"/>
          </a:xfrm>
          <a:custGeom>
            <a:avLst/>
            <a:gdLst/>
            <a:ahLst/>
            <a:cxnLst/>
            <a:rect l="l" t="t" r="r" b="b"/>
            <a:pathLst>
              <a:path w="4624705" h="136525">
                <a:moveTo>
                  <a:pt x="4624692" y="136210"/>
                </a:moveTo>
                <a:lnTo>
                  <a:pt x="0" y="136210"/>
                </a:lnTo>
                <a:lnTo>
                  <a:pt x="0" y="0"/>
                </a:lnTo>
                <a:lnTo>
                  <a:pt x="4624692" y="0"/>
                </a:lnTo>
                <a:lnTo>
                  <a:pt x="4624692" y="136210"/>
                </a:lnTo>
                <a:close/>
              </a:path>
            </a:pathLst>
          </a:custGeom>
          <a:solidFill>
            <a:srgbClr val="2875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14359081" y="2168210"/>
            <a:ext cx="4668520" cy="1454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-10">
                <a:solidFill>
                  <a:srgbClr val="CDDDF0"/>
                </a:solidFill>
                <a:latin typeface="Arial"/>
                <a:cs typeface="Arial"/>
              </a:rPr>
              <a:t>adm!ni&amp;1erlng</a:t>
            </a:r>
            <a:r>
              <a:rPr dirty="0" sz="700" spc="19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the</a:t>
            </a:r>
            <a:r>
              <a:rPr dirty="0" sz="700" spc="155">
                <a:solidFill>
                  <a:srgbClr val="E6EDF6"/>
                </a:solidFill>
                <a:latin typeface="Arial"/>
                <a:cs typeface="Arial"/>
              </a:rPr>
              <a:t> 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ansesthetic.</a:t>
            </a:r>
            <a:r>
              <a:rPr dirty="0" sz="700" spc="18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Due</a:t>
            </a:r>
            <a:r>
              <a:rPr dirty="0" sz="700" spc="31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CDDDF0"/>
                </a:solidFill>
                <a:latin typeface="Times New Roman"/>
                <a:cs typeface="Times New Roman"/>
              </a:rPr>
              <a:t>to</a:t>
            </a:r>
            <a:r>
              <a:rPr dirty="0" sz="750" spc="250">
                <a:solidFill>
                  <a:srgbClr val="CDDDF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the</a:t>
            </a:r>
            <a:r>
              <a:rPr dirty="0" sz="700" spc="24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dens.a</a:t>
            </a:r>
            <a:r>
              <a:rPr dirty="0" sz="700" spc="11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arrticoagulabon</a:t>
            </a:r>
            <a:r>
              <a:rPr dirty="0" sz="700" spc="3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required</a:t>
            </a:r>
            <a:r>
              <a:rPr dirty="0" sz="700" spc="10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50" spc="50">
                <a:solidFill>
                  <a:srgbClr val="CDDDF0"/>
                </a:solidFill>
                <a:latin typeface="Arial"/>
                <a:cs typeface="Arial"/>
              </a:rPr>
              <a:t>du'i'lg</a:t>
            </a:r>
            <a:r>
              <a:rPr dirty="0" sz="750" spc="4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catdliopLAmonary</a:t>
            </a:r>
            <a:r>
              <a:rPr dirty="0" sz="700" spc="4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CDDDF0"/>
                </a:solidFill>
                <a:latin typeface="Arial"/>
                <a:cs typeface="Arial"/>
              </a:rPr>
              <a:t>bypass,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14358615" y="2292988"/>
            <a:ext cx="4642485" cy="121920"/>
          </a:xfrm>
          <a:custGeom>
            <a:avLst/>
            <a:gdLst/>
            <a:ahLst/>
            <a:cxnLst/>
            <a:rect l="l" t="t" r="r" b="b"/>
            <a:pathLst>
              <a:path w="4642484" h="121919">
                <a:moveTo>
                  <a:pt x="4642231" y="121872"/>
                </a:moveTo>
                <a:lnTo>
                  <a:pt x="0" y="121872"/>
                </a:lnTo>
                <a:lnTo>
                  <a:pt x="0" y="0"/>
                </a:lnTo>
                <a:lnTo>
                  <a:pt x="4642231" y="0"/>
                </a:lnTo>
                <a:lnTo>
                  <a:pt x="4642231" y="121872"/>
                </a:lnTo>
                <a:close/>
              </a:path>
            </a:pathLst>
          </a:custGeom>
          <a:solidFill>
            <a:srgbClr val="2875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14345919" y="2283816"/>
            <a:ext cx="467868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5">
                <a:solidFill>
                  <a:srgbClr val="CDDDF0"/>
                </a:solidFill>
                <a:latin typeface="Arial"/>
                <a:cs typeface="Arial"/>
              </a:rPr>
              <a:t>nasal</a:t>
            </a:r>
            <a:r>
              <a:rPr dirty="0" sz="700" spc="8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A3BDDF"/>
                </a:solidFill>
                <a:latin typeface="Arial"/>
                <a:cs typeface="Arial"/>
              </a:rPr>
              <a:t>nt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ubation</a:t>
            </a:r>
            <a:r>
              <a:rPr dirty="0" sz="700" spc="44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was</a:t>
            </a:r>
            <a:r>
              <a:rPr dirty="0" sz="700" spc="10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noc</a:t>
            </a:r>
            <a:r>
              <a:rPr dirty="0" sz="700" spc="6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CDDDF0"/>
                </a:solidFill>
                <a:latin typeface="Arial"/>
                <a:cs typeface="Arial"/>
              </a:rPr>
              <a:t>conS1dered</a:t>
            </a:r>
            <a:r>
              <a:rPr dirty="0" sz="700" spc="-10">
                <a:solidFill>
                  <a:srgbClr val="A3BDDF"/>
                </a:solidFill>
                <a:latin typeface="Arial"/>
                <a:cs typeface="Arial"/>
              </a:rPr>
              <a:t>.</a:t>
            </a:r>
            <a:r>
              <a:rPr dirty="0" sz="700" spc="175">
                <a:solidFill>
                  <a:srgbClr val="A3BDDF"/>
                </a:solidFill>
                <a:latin typeface="Arial"/>
                <a:cs typeface="Arial"/>
              </a:rPr>
              <a:t> </a:t>
            </a:r>
            <a:r>
              <a:rPr dirty="0" sz="700" spc="60">
                <a:solidFill>
                  <a:srgbClr val="CDDDF0"/>
                </a:solidFill>
                <a:latin typeface="Arial"/>
                <a:cs typeface="Arial"/>
              </a:rPr>
              <a:t>with</a:t>
            </a:r>
            <a:r>
              <a:rPr dirty="0" sz="700" spc="-1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 spc="60">
                <a:solidFill>
                  <a:srgbClr val="CDDDF0"/>
                </a:solidFill>
                <a:latin typeface="Arial"/>
                <a:cs typeface="Arial"/>
              </a:rPr>
              <a:t>even</a:t>
            </a:r>
            <a:r>
              <a:rPr dirty="0" sz="700" spc="-6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minor</a:t>
            </a:r>
            <a:r>
              <a:rPr dirty="0" sz="700" spc="7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nasal</a:t>
            </a:r>
            <a:r>
              <a:rPr dirty="0" sz="700" spc="8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mucosa!</a:t>
            </a:r>
            <a:r>
              <a:rPr dirty="0" sz="700" spc="18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trauma</a:t>
            </a:r>
            <a:r>
              <a:rPr dirty="0" sz="700" spc="10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potemia!!y</a:t>
            </a:r>
            <a:r>
              <a:rPr dirty="0" sz="700" spc="8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resulting</a:t>
            </a:r>
            <a:r>
              <a:rPr dirty="0" sz="700" spc="12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in</a:t>
            </a:r>
            <a:r>
              <a:rPr dirty="0" sz="700" spc="24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CDDDF0"/>
                </a:solidFill>
                <a:latin typeface="Arial"/>
                <a:cs typeface="Arial"/>
              </a:rPr>
              <a:t>torremial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14371699" y="2398085"/>
            <a:ext cx="4627880" cy="121920"/>
          </a:xfrm>
          <a:custGeom>
            <a:avLst/>
            <a:gdLst/>
            <a:ahLst/>
            <a:cxnLst/>
            <a:rect l="l" t="t" r="r" b="b"/>
            <a:pathLst>
              <a:path w="4627880" h="121919">
                <a:moveTo>
                  <a:pt x="4627814" y="121872"/>
                </a:moveTo>
                <a:lnTo>
                  <a:pt x="0" y="121872"/>
                </a:lnTo>
                <a:lnTo>
                  <a:pt x="0" y="0"/>
                </a:lnTo>
                <a:lnTo>
                  <a:pt x="4627814" y="0"/>
                </a:lnTo>
                <a:lnTo>
                  <a:pt x="4627814" y="121872"/>
                </a:lnTo>
                <a:close/>
              </a:path>
            </a:pathLst>
          </a:custGeom>
          <a:solidFill>
            <a:srgbClr val="2875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14358997" y="2388914"/>
            <a:ext cx="46685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20">
                <a:solidFill>
                  <a:srgbClr val="CDDDF0"/>
                </a:solidFill>
                <a:latin typeface="Arial"/>
                <a:cs typeface="Arial"/>
              </a:rPr>
              <a:t>epcstruds.</a:t>
            </a:r>
            <a:r>
              <a:rPr dirty="0" sz="700" spc="9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A3BDDF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wo</a:t>
            </a:r>
            <a:r>
              <a:rPr dirty="0" sz="700" spc="30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Operating</a:t>
            </a:r>
            <a:r>
              <a:rPr dirty="0" sz="700" spc="6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Oepanment</a:t>
            </a:r>
            <a:r>
              <a:rPr dirty="0" sz="700" spc="-4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CDDDF0"/>
                </a:solidFill>
                <a:latin typeface="Arial"/>
                <a:cs typeface="Arial"/>
              </a:rPr>
              <a:t>PreC11tioners</a:t>
            </a:r>
            <a:r>
              <a:rPr dirty="0" sz="700" spc="14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(OOP</a:t>
            </a:r>
            <a:r>
              <a:rPr dirty="0" sz="700">
                <a:solidFill>
                  <a:srgbClr val="A3BDDF"/>
                </a:solidFill>
                <a:latin typeface="Arial"/>
                <a:cs typeface="Arial"/>
              </a:rPr>
              <a:t>)</a:t>
            </a:r>
            <a:r>
              <a:rPr dirty="0" sz="700" spc="170">
                <a:solidFill>
                  <a:srgbClr val="A3BDD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were</a:t>
            </a:r>
            <a:r>
              <a:rPr dirty="0" sz="700" spc="4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present</a:t>
            </a:r>
            <a:r>
              <a:rPr dirty="0" sz="700" spc="1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and</a:t>
            </a:r>
            <a:r>
              <a:rPr dirty="0" sz="700" spc="12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an</a:t>
            </a:r>
            <a:r>
              <a:rPr dirty="0" sz="700" spc="28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 spc="55">
                <a:solidFill>
                  <a:srgbClr val="CDDDF0"/>
                </a:solidFill>
                <a:latin typeface="Arial"/>
                <a:cs typeface="Arial"/>
              </a:rPr>
              <a:t>ENT</a:t>
            </a:r>
            <a:r>
              <a:rPr dirty="0" sz="700" spc="-1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consultant</a:t>
            </a:r>
            <a:r>
              <a:rPr dirty="0" sz="700" spc="9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was</a:t>
            </a:r>
            <a:r>
              <a:rPr dirty="0" sz="700" spc="16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CDDDF0"/>
                </a:solidFill>
                <a:latin typeface="Arial"/>
                <a:cs typeface="Arial"/>
              </a:rPr>
              <a:t>scrubbed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14364272" y="2481331"/>
            <a:ext cx="4634865" cy="148590"/>
          </a:xfrm>
          <a:custGeom>
            <a:avLst/>
            <a:gdLst/>
            <a:ahLst/>
            <a:cxnLst/>
            <a:rect l="l" t="t" r="r" b="b"/>
            <a:pathLst>
              <a:path w="4634865" h="148589">
                <a:moveTo>
                  <a:pt x="178384" y="21856"/>
                </a:moveTo>
                <a:lnTo>
                  <a:pt x="0" y="21856"/>
                </a:lnTo>
                <a:lnTo>
                  <a:pt x="0" y="143725"/>
                </a:lnTo>
                <a:lnTo>
                  <a:pt x="178384" y="143725"/>
                </a:lnTo>
                <a:lnTo>
                  <a:pt x="178384" y="21856"/>
                </a:lnTo>
                <a:close/>
              </a:path>
              <a:path w="4634865" h="148589">
                <a:moveTo>
                  <a:pt x="408330" y="0"/>
                </a:moveTo>
                <a:lnTo>
                  <a:pt x="198488" y="0"/>
                </a:lnTo>
                <a:lnTo>
                  <a:pt x="198488" y="148564"/>
                </a:lnTo>
                <a:lnTo>
                  <a:pt x="408330" y="148564"/>
                </a:lnTo>
                <a:lnTo>
                  <a:pt x="408330" y="0"/>
                </a:lnTo>
                <a:close/>
              </a:path>
              <a:path w="4634865" h="148589">
                <a:moveTo>
                  <a:pt x="4634776" y="21856"/>
                </a:moveTo>
                <a:lnTo>
                  <a:pt x="427469" y="21856"/>
                </a:lnTo>
                <a:lnTo>
                  <a:pt x="427469" y="143725"/>
                </a:lnTo>
                <a:lnTo>
                  <a:pt x="4634776" y="143725"/>
                </a:lnTo>
                <a:lnTo>
                  <a:pt x="4634776" y="21856"/>
                </a:lnTo>
                <a:close/>
              </a:path>
            </a:pathLst>
          </a:custGeom>
          <a:solidFill>
            <a:srgbClr val="2875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14351584" y="2472990"/>
            <a:ext cx="4665980" cy="1581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00" spc="45">
                <a:solidFill>
                  <a:srgbClr val="CDDDF0"/>
                </a:solidFill>
                <a:latin typeface="Arial"/>
                <a:cs typeface="Arial"/>
              </a:rPr>
              <a:t>with</a:t>
            </a:r>
            <a:r>
              <a:rPr dirty="0" sz="850" spc="45">
                <a:solidFill>
                  <a:srgbClr val="CDDDF0"/>
                </a:solidFill>
                <a:latin typeface="Times New Roman"/>
                <a:cs typeface="Times New Roman"/>
              </a:rPr>
              <a:t>trays</a:t>
            </a:r>
            <a:r>
              <a:rPr dirty="0" sz="700" spc="45">
                <a:solidFill>
                  <a:srgbClr val="CDDDF0"/>
                </a:solidFill>
                <a:latin typeface="Arial"/>
                <a:cs typeface="Arial"/>
              </a:rPr>
              <a:t>open</a:t>
            </a:r>
            <a:r>
              <a:rPr dirty="0" sz="700" spc="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in</a:t>
            </a:r>
            <a:r>
              <a:rPr dirty="0" sz="700" spc="14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the</a:t>
            </a:r>
            <a:r>
              <a:rPr dirty="0" sz="700" spc="22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operating</a:t>
            </a:r>
            <a:r>
              <a:rPr dirty="0" sz="700" spc="13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theatre.</a:t>
            </a:r>
            <a:r>
              <a:rPr dirty="0" sz="700" spc="8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The</a:t>
            </a:r>
            <a:r>
              <a:rPr dirty="0" sz="700" spc="15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s.teps</a:t>
            </a:r>
            <a:r>
              <a:rPr dirty="0" sz="700" spc="-5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650" i="1">
                <a:solidFill>
                  <a:srgbClr val="CDDDF0"/>
                </a:solidFill>
                <a:latin typeface="Arial"/>
                <a:cs typeface="Arial"/>
              </a:rPr>
              <a:t>for</a:t>
            </a:r>
            <a:r>
              <a:rPr dirty="0" sz="650" spc="390" i="1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intubation</a:t>
            </a:r>
            <a:r>
              <a:rPr dirty="0" sz="700" spc="11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and</a:t>
            </a:r>
            <a:r>
              <a:rPr dirty="0" sz="700" spc="23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subsequent</a:t>
            </a:r>
            <a:r>
              <a:rPr dirty="0" sz="700" spc="3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post</a:t>
            </a:r>
            <a:r>
              <a:rPr dirty="0" sz="700" spc="-5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CDDDF0"/>
                </a:solidFill>
                <a:latin typeface="Arial"/>
                <a:cs typeface="Arial"/>
              </a:rPr>
              <a:t>opera;lve</a:t>
            </a:r>
            <a:r>
              <a:rPr dirty="0" sz="700" spc="-6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E6EDF6"/>
                </a:solidFill>
                <a:latin typeface="Arial"/>
                <a:cs typeface="Arial"/>
              </a:rPr>
              <a:t>extubation</a:t>
            </a:r>
            <a:r>
              <a:rPr dirty="0" sz="700" spc="-4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E6EDF6"/>
                </a:solidFill>
                <a:latin typeface="Arial"/>
                <a:cs typeface="Arial"/>
              </a:rPr>
              <a:t>are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14372223" y="2602816"/>
            <a:ext cx="1247775" cy="129539"/>
          </a:xfrm>
          <a:custGeom>
            <a:avLst/>
            <a:gdLst/>
            <a:ahLst/>
            <a:cxnLst/>
            <a:rect l="l" t="t" r="r" b="b"/>
            <a:pathLst>
              <a:path w="1247775" h="129539">
                <a:moveTo>
                  <a:pt x="1247649" y="129041"/>
                </a:moveTo>
                <a:lnTo>
                  <a:pt x="0" y="129041"/>
                </a:lnTo>
                <a:lnTo>
                  <a:pt x="0" y="0"/>
                </a:lnTo>
                <a:lnTo>
                  <a:pt x="1247649" y="0"/>
                </a:lnTo>
                <a:lnTo>
                  <a:pt x="1247649" y="129041"/>
                </a:lnTo>
                <a:close/>
              </a:path>
            </a:pathLst>
          </a:custGeom>
          <a:solidFill>
            <a:srgbClr val="2875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14359532" y="2593852"/>
            <a:ext cx="1285240" cy="139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30">
                <a:solidFill>
                  <a:srgbClr val="CDDDF0"/>
                </a:solidFill>
                <a:latin typeface="Arial"/>
                <a:cs typeface="Arial"/>
              </a:rPr>
              <a:t>summarised</a:t>
            </a:r>
            <a:r>
              <a:rPr dirty="0" sz="700" spc="30">
                <a:solidFill>
                  <a:srgbClr val="E6EDF6"/>
                </a:solidFill>
                <a:latin typeface="Arial"/>
                <a:cs typeface="Arial"/>
              </a:rPr>
              <a:t>in</a:t>
            </a:r>
            <a:r>
              <a:rPr dirty="0" sz="700" spc="5">
                <a:solidFill>
                  <a:srgbClr val="E6EDF6"/>
                </a:solidFill>
                <a:latin typeface="Arial"/>
                <a:cs typeface="Arial"/>
              </a:rPr>
              <a:t> </a:t>
            </a:r>
            <a:r>
              <a:rPr dirty="0" sz="700" spc="40">
                <a:solidFill>
                  <a:srgbClr val="CDDDF0"/>
                </a:solidFill>
                <a:latin typeface="Arial"/>
                <a:cs typeface="Arial"/>
              </a:rPr>
              <a:t>tables</a:t>
            </a:r>
            <a:r>
              <a:rPr dirty="0" sz="700" spc="-12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00" spc="55">
                <a:solidFill>
                  <a:srgbClr val="CDDDF0"/>
                </a:solidFill>
                <a:latin typeface="Arial"/>
                <a:cs typeface="Arial"/>
              </a:rPr>
              <a:t>2</a:t>
            </a:r>
            <a:r>
              <a:rPr dirty="0" sz="700" spc="2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CDDDF0"/>
                </a:solidFill>
                <a:latin typeface="Arial"/>
                <a:cs typeface="Arial"/>
              </a:rPr>
              <a:t>and</a:t>
            </a:r>
            <a:r>
              <a:rPr dirty="0" sz="700" spc="-10">
                <a:solidFill>
                  <a:srgbClr val="CDDDF0"/>
                </a:solidFill>
                <a:latin typeface="Arial"/>
                <a:cs typeface="Arial"/>
              </a:rPr>
              <a:t>3.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4141636" y="3076167"/>
            <a:ext cx="725170" cy="113664"/>
          </a:xfrm>
          <a:prstGeom prst="rect">
            <a:avLst/>
          </a:prstGeom>
          <a:solidFill>
            <a:srgbClr val="2875C6"/>
          </a:solidFill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dirty="0" sz="650">
                <a:solidFill>
                  <a:srgbClr val="CDDDF0"/>
                </a:solidFill>
                <a:latin typeface="Times New Roman"/>
                <a:cs typeface="Times New Roman"/>
              </a:rPr>
              <a:t>T</a:t>
            </a:r>
            <a:r>
              <a:rPr dirty="0" sz="650">
                <a:solidFill>
                  <a:srgbClr val="A3BDDF"/>
                </a:solidFill>
                <a:latin typeface="Times New Roman"/>
                <a:cs typeface="Times New Roman"/>
              </a:rPr>
              <a:t>•</a:t>
            </a:r>
            <a:r>
              <a:rPr dirty="0" sz="650">
                <a:solidFill>
                  <a:srgbClr val="CDDDF0"/>
                </a:solidFill>
                <a:latin typeface="Times New Roman"/>
                <a:cs typeface="Times New Roman"/>
              </a:rPr>
              <a:t>blo</a:t>
            </a:r>
            <a:r>
              <a:rPr dirty="0" sz="650" spc="160">
                <a:solidFill>
                  <a:srgbClr val="CDDDF0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CDDDF0"/>
                </a:solidFill>
                <a:latin typeface="Times New Roman"/>
                <a:cs typeface="Times New Roman"/>
              </a:rPr>
              <a:t>2</a:t>
            </a:r>
            <a:r>
              <a:rPr dirty="0" sz="650" spc="10">
                <a:solidFill>
                  <a:srgbClr val="CDDDF0"/>
                </a:solidFill>
                <a:latin typeface="Times New Roman"/>
                <a:cs typeface="Times New Roman"/>
              </a:rPr>
              <a:t> </a:t>
            </a:r>
            <a:r>
              <a:rPr dirty="0" sz="650" spc="-10">
                <a:solidFill>
                  <a:srgbClr val="CDDDF0"/>
                </a:solidFill>
                <a:latin typeface="Times New Roman"/>
                <a:cs typeface="Times New Roman"/>
              </a:rPr>
              <a:t>(intub:t!ion</a:t>
            </a:r>
            <a:r>
              <a:rPr dirty="0" sz="650" spc="-10">
                <a:solidFill>
                  <a:srgbClr val="A3BDDF"/>
                </a:solidFill>
                <a:latin typeface="Times New Roman"/>
                <a:cs typeface="Times New Roman"/>
              </a:rPr>
              <a:t>)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15729359" y="4581602"/>
            <a:ext cx="10795" cy="205740"/>
          </a:xfrm>
          <a:custGeom>
            <a:avLst/>
            <a:gdLst/>
            <a:ahLst/>
            <a:cxnLst/>
            <a:rect l="l" t="t" r="r" b="b"/>
            <a:pathLst>
              <a:path w="10794" h="205739">
                <a:moveTo>
                  <a:pt x="10492" y="205146"/>
                </a:moveTo>
                <a:lnTo>
                  <a:pt x="0" y="205146"/>
                </a:lnTo>
                <a:lnTo>
                  <a:pt x="0" y="0"/>
                </a:lnTo>
                <a:lnTo>
                  <a:pt x="10492" y="0"/>
                </a:lnTo>
                <a:lnTo>
                  <a:pt x="10492" y="205146"/>
                </a:lnTo>
                <a:close/>
              </a:path>
            </a:pathLst>
          </a:custGeom>
          <a:solidFill>
            <a:srgbClr val="DBE1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14125342" y="4280617"/>
            <a:ext cx="2543810" cy="54610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60"/>
              </a:spcBef>
            </a:pPr>
            <a:r>
              <a:rPr dirty="0" baseline="-19323" sz="1725" spc="-172">
                <a:solidFill>
                  <a:srgbClr val="608ABC"/>
                </a:solidFill>
                <a:latin typeface="Arial"/>
                <a:cs typeface="Arial"/>
              </a:rPr>
              <a:t>,</a:t>
            </a:r>
            <a:r>
              <a:rPr dirty="0" sz="500" spc="-235">
                <a:solidFill>
                  <a:srgbClr val="608ABC"/>
                </a:solidFill>
                <a:latin typeface="Arial"/>
                <a:cs typeface="Arial"/>
              </a:rPr>
              <a:t>s</a:t>
            </a:r>
            <a:r>
              <a:rPr dirty="0" baseline="-19323" sz="1725" spc="-67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500" spc="-165">
                <a:solidFill>
                  <a:srgbClr val="608ABC"/>
                </a:solidFill>
                <a:latin typeface="Arial"/>
                <a:cs typeface="Arial"/>
              </a:rPr>
              <a:t>,</a:t>
            </a:r>
            <a:r>
              <a:rPr dirty="0" baseline="-19323" sz="1725" spc="-240">
                <a:solidFill>
                  <a:srgbClr val="608ABC"/>
                </a:solidFill>
                <a:latin typeface="Arial"/>
                <a:cs typeface="Arial"/>
              </a:rPr>
              <a:t>,</a:t>
            </a:r>
            <a:r>
              <a:rPr dirty="0" sz="500" spc="-95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baseline="-19323" sz="1725" spc="-37">
                <a:solidFill>
                  <a:srgbClr val="608ABC"/>
                </a:solidFill>
                <a:latin typeface="Arial"/>
                <a:cs typeface="Arial"/>
              </a:rPr>
              <a:t>,</a:t>
            </a:r>
            <a:r>
              <a:rPr dirty="0" baseline="-19323" sz="1725" spc="-60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baseline="-19323" sz="1725" spc="-284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500" spc="-200">
                <a:solidFill>
                  <a:srgbClr val="7CA0C8"/>
                </a:solidFill>
                <a:latin typeface="Times New Roman"/>
                <a:cs typeface="Times New Roman"/>
              </a:rPr>
              <a:t>1</a:t>
            </a:r>
            <a:r>
              <a:rPr dirty="0" baseline="-19323" sz="1725" spc="-89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500" spc="-145">
                <a:solidFill>
                  <a:srgbClr val="7CA0C8"/>
                </a:solidFill>
                <a:latin typeface="Times New Roman"/>
                <a:cs typeface="Times New Roman"/>
              </a:rPr>
              <a:t>.</a:t>
            </a:r>
            <a:r>
              <a:rPr dirty="0" baseline="-19323" sz="1725" spc="-240">
                <a:solidFill>
                  <a:srgbClr val="608ABC"/>
                </a:solidFill>
                <a:latin typeface="Arial"/>
                <a:cs typeface="Arial"/>
              </a:rPr>
              <a:t>,</a:t>
            </a:r>
            <a:r>
              <a:rPr dirty="0" sz="500" spc="-215">
                <a:solidFill>
                  <a:srgbClr val="7CA0C8"/>
                </a:solidFill>
                <a:latin typeface="Times New Roman"/>
                <a:cs typeface="Times New Roman"/>
              </a:rPr>
              <a:t>0</a:t>
            </a:r>
            <a:r>
              <a:rPr dirty="0" baseline="-19323" sz="1725" spc="-532">
                <a:solidFill>
                  <a:srgbClr val="608ABC"/>
                </a:solidFill>
                <a:latin typeface="Arial"/>
                <a:cs typeface="Arial"/>
              </a:rPr>
              <a:t>_</a:t>
            </a:r>
            <a:r>
              <a:rPr dirty="0" sz="500" spc="-105">
                <a:solidFill>
                  <a:srgbClr val="608ABC"/>
                </a:solidFill>
                <a:latin typeface="Times New Roman"/>
                <a:cs typeface="Times New Roman"/>
              </a:rPr>
              <a:t>1</a:t>
            </a:r>
            <a:r>
              <a:rPr dirty="0" baseline="-19323" sz="1725" spc="-832">
                <a:solidFill>
                  <a:srgbClr val="608ABC"/>
                </a:solidFill>
                <a:latin typeface="Arial"/>
                <a:cs typeface="Arial"/>
              </a:rPr>
              <a:t>d</a:t>
            </a:r>
            <a:r>
              <a:rPr dirty="0" sz="500" spc="-30">
                <a:solidFill>
                  <a:srgbClr val="608ABC"/>
                </a:solidFill>
                <a:latin typeface="Times New Roman"/>
                <a:cs typeface="Times New Roman"/>
              </a:rPr>
              <a:t>'</a:t>
            </a:r>
            <a:r>
              <a:rPr dirty="0" sz="500" spc="-85">
                <a:solidFill>
                  <a:srgbClr val="608ABC"/>
                </a:solidFill>
                <a:latin typeface="Times New Roman"/>
                <a:cs typeface="Times New Roman"/>
              </a:rPr>
              <a:t>«</a:t>
            </a:r>
            <a:r>
              <a:rPr dirty="0" baseline="-19323" sz="1725" spc="-397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500" spc="-155">
                <a:solidFill>
                  <a:srgbClr val="608ABC"/>
                </a:solidFill>
                <a:latin typeface="Times New Roman"/>
                <a:cs typeface="Times New Roman"/>
              </a:rPr>
              <a:t>1</a:t>
            </a:r>
            <a:r>
              <a:rPr dirty="0" baseline="-19323" sz="1725" spc="-202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500" spc="-155">
                <a:solidFill>
                  <a:srgbClr val="608ABC"/>
                </a:solidFill>
                <a:latin typeface="Times New Roman"/>
                <a:cs typeface="Times New Roman"/>
              </a:rPr>
              <a:t>•</a:t>
            </a:r>
            <a:r>
              <a:rPr dirty="0" baseline="-19323" sz="1725" spc="-44">
                <a:solidFill>
                  <a:srgbClr val="608ABC"/>
                </a:solidFill>
                <a:latin typeface="Arial"/>
                <a:cs typeface="Arial"/>
              </a:rPr>
              <a:t>,I</a:t>
            </a:r>
            <a:r>
              <a:rPr dirty="0" baseline="-19323" sz="1725" spc="-922">
                <a:solidFill>
                  <a:srgbClr val="7CA0C8"/>
                </a:solidFill>
                <a:latin typeface="Arial"/>
                <a:cs typeface="Arial"/>
              </a:rPr>
              <a:t>N</a:t>
            </a:r>
            <a:r>
              <a:rPr dirty="0" sz="500" spc="-30">
                <a:solidFill>
                  <a:srgbClr val="608ABC"/>
                </a:solidFill>
                <a:latin typeface="Times New Roman"/>
                <a:cs typeface="Times New Roman"/>
              </a:rPr>
              <a:t>l</a:t>
            </a:r>
            <a:r>
              <a:rPr dirty="0" sz="500" spc="-35">
                <a:solidFill>
                  <a:srgbClr val="608ABC"/>
                </a:solidFill>
                <a:latin typeface="Times New Roman"/>
                <a:cs typeface="Times New Roman"/>
              </a:rPr>
              <a:t>l</a:t>
            </a:r>
            <a:r>
              <a:rPr dirty="0" sz="500" spc="-70">
                <a:solidFill>
                  <a:srgbClr val="608ABC"/>
                </a:solidFill>
                <a:latin typeface="Times New Roman"/>
                <a:cs typeface="Times New Roman"/>
              </a:rPr>
              <a:t>\</a:t>
            </a:r>
            <a:r>
              <a:rPr dirty="0" baseline="-19323" sz="1725" spc="-450">
                <a:solidFill>
                  <a:srgbClr val="7CA0C8"/>
                </a:solidFill>
                <a:latin typeface="Arial"/>
                <a:cs typeface="Arial"/>
              </a:rPr>
              <a:t>I</a:t>
            </a:r>
            <a:r>
              <a:rPr dirty="0" sz="500" spc="-140">
                <a:solidFill>
                  <a:srgbClr val="608ABC"/>
                </a:solidFill>
                <a:latin typeface="Times New Roman"/>
                <a:cs typeface="Times New Roman"/>
              </a:rPr>
              <a:t>&gt;</a:t>
            </a:r>
            <a:r>
              <a:rPr dirty="0" baseline="-19323" sz="1725" spc="-292">
                <a:solidFill>
                  <a:srgbClr val="608ABC"/>
                </a:solidFill>
                <a:latin typeface="Arial"/>
                <a:cs typeface="Arial"/>
              </a:rPr>
              <a:t>I</a:t>
            </a:r>
            <a:r>
              <a:rPr dirty="0" sz="500" spc="-180">
                <a:solidFill>
                  <a:srgbClr val="608ABC"/>
                </a:solidFill>
                <a:latin typeface="Times New Roman"/>
                <a:cs typeface="Times New Roman"/>
              </a:rPr>
              <a:t>o</a:t>
            </a:r>
            <a:r>
              <a:rPr dirty="0" baseline="-19323" sz="1725" spc="-202">
                <a:solidFill>
                  <a:srgbClr val="608ABC"/>
                </a:solidFill>
                <a:latin typeface="Arial"/>
                <a:cs typeface="Arial"/>
              </a:rPr>
              <a:t>!</a:t>
            </a:r>
            <a:r>
              <a:rPr dirty="0" sz="500" spc="-215">
                <a:solidFill>
                  <a:srgbClr val="608ABC"/>
                </a:solidFill>
                <a:latin typeface="Times New Roman"/>
                <a:cs typeface="Times New Roman"/>
              </a:rPr>
              <a:t>1</a:t>
            </a:r>
            <a:r>
              <a:rPr dirty="0" baseline="-19323" sz="1725" spc="-607">
                <a:solidFill>
                  <a:srgbClr val="608ABC"/>
                </a:solidFill>
                <a:latin typeface="Arial"/>
                <a:cs typeface="Arial"/>
              </a:rPr>
              <a:t>_</a:t>
            </a:r>
            <a:r>
              <a:rPr dirty="0" sz="500" spc="-40">
                <a:solidFill>
                  <a:srgbClr val="608ABC"/>
                </a:solidFill>
                <a:latin typeface="Times New Roman"/>
                <a:cs typeface="Times New Roman"/>
              </a:rPr>
              <a:t>1</a:t>
            </a:r>
            <a:r>
              <a:rPr dirty="0" baseline="-19323" sz="1725" spc="-517">
                <a:solidFill>
                  <a:srgbClr val="608ABC"/>
                </a:solidFill>
                <a:latin typeface="Arial"/>
                <a:cs typeface="Arial"/>
              </a:rPr>
              <a:t>,</a:t>
            </a:r>
            <a:r>
              <a:rPr dirty="0" sz="500" spc="-80">
                <a:solidFill>
                  <a:srgbClr val="608ABC"/>
                </a:solidFill>
                <a:latin typeface="Times New Roman"/>
                <a:cs typeface="Times New Roman"/>
              </a:rPr>
              <a:t>1</a:t>
            </a:r>
            <a:r>
              <a:rPr dirty="0" baseline="-19323" sz="1725" spc="-907">
                <a:solidFill>
                  <a:srgbClr val="608ABC"/>
                </a:solidFill>
                <a:latin typeface="Arial"/>
                <a:cs typeface="Arial"/>
              </a:rPr>
              <a:t>_</a:t>
            </a:r>
            <a:r>
              <a:rPr dirty="0" sz="500" spc="-80">
                <a:solidFill>
                  <a:srgbClr val="608ABC"/>
                </a:solidFill>
                <a:latin typeface="Times New Roman"/>
                <a:cs typeface="Times New Roman"/>
              </a:rPr>
              <a:t>•</a:t>
            </a:r>
            <a:r>
              <a:rPr dirty="0" sz="600" spc="-35">
                <a:solidFill>
                  <a:srgbClr val="608ABC"/>
                </a:solidFill>
                <a:latin typeface="Arial"/>
                <a:cs typeface="Arial"/>
              </a:rPr>
              <a:t>!</a:t>
            </a:r>
            <a:r>
              <a:rPr dirty="0" sz="600" spc="-120">
                <a:solidFill>
                  <a:srgbClr val="608ABC"/>
                </a:solidFill>
                <a:latin typeface="Arial"/>
                <a:cs typeface="Arial"/>
              </a:rPr>
              <a:t>!</a:t>
            </a:r>
            <a:r>
              <a:rPr dirty="0" baseline="-19323" sz="1725" spc="-450">
                <a:solidFill>
                  <a:srgbClr val="608ABC"/>
                </a:solidFill>
                <a:latin typeface="Arial"/>
                <a:cs typeface="Arial"/>
              </a:rPr>
              <a:t>•</a:t>
            </a:r>
            <a:r>
              <a:rPr dirty="0" sz="600" spc="-70">
                <a:solidFill>
                  <a:srgbClr val="608ABC"/>
                </a:solidFill>
                <a:latin typeface="Arial"/>
                <a:cs typeface="Arial"/>
              </a:rPr>
              <a:t>I</a:t>
            </a:r>
            <a:r>
              <a:rPr dirty="0" sz="600" spc="-35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600" spc="-30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600" spc="15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500">
                <a:solidFill>
                  <a:srgbClr val="608ABC"/>
                </a:solidFill>
                <a:latin typeface="Times New Roman"/>
                <a:cs typeface="Times New Roman"/>
              </a:rPr>
              <a:t>INI</a:t>
            </a:r>
            <a:r>
              <a:rPr dirty="0" sz="500" spc="-1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00" spc="75">
                <a:solidFill>
                  <a:srgbClr val="608ABC"/>
                </a:solidFill>
                <a:latin typeface="Arial"/>
                <a:cs typeface="Arial"/>
              </a:rPr>
              <a:t>Wodul</a:t>
            </a:r>
            <a:r>
              <a:rPr dirty="0" sz="500" spc="105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500" spc="295">
                <a:solidFill>
                  <a:srgbClr val="608ABC"/>
                </a:solidFill>
                <a:latin typeface="Arial"/>
                <a:cs typeface="Arial"/>
              </a:rPr>
              <a:t>Wm-</a:t>
            </a:r>
            <a:r>
              <a:rPr dirty="0" sz="500" spc="150">
                <a:solidFill>
                  <a:srgbClr val="608ABC"/>
                </a:solidFill>
                <a:latin typeface="Arial"/>
                <a:cs typeface="Arial"/>
              </a:rPr>
              <a:t>cl•</a:t>
            </a:r>
            <a:r>
              <a:rPr dirty="0" sz="500" spc="150">
                <a:solidFill>
                  <a:srgbClr val="7CA0C8"/>
                </a:solidFill>
                <a:latin typeface="Arial"/>
                <a:cs typeface="Arial"/>
              </a:rPr>
              <a:t>,</a:t>
            </a:r>
            <a:r>
              <a:rPr dirty="0" sz="500" spc="150">
                <a:solidFill>
                  <a:srgbClr val="608ABC"/>
                </a:solidFill>
                <a:latin typeface="Arial"/>
                <a:cs typeface="Arial"/>
              </a:rPr>
              <a:t>U!V,jall•cl-</a:t>
            </a:r>
            <a:r>
              <a:rPr dirty="0" sz="500" spc="135">
                <a:solidFill>
                  <a:srgbClr val="608ABC"/>
                </a:solidFill>
                <a:latin typeface="Arial"/>
                <a:cs typeface="Arial"/>
              </a:rPr>
              <a:t>-</a:t>
            </a:r>
            <a:r>
              <a:rPr dirty="0" sz="500" spc="185">
                <a:solidFill>
                  <a:srgbClr val="608ABC"/>
                </a:solidFill>
                <a:latin typeface="Arial"/>
                <a:cs typeface="Arial"/>
              </a:rPr>
              <a:t>11b•</a:t>
            </a:r>
            <a:endParaRPr sz="500">
              <a:latin typeface="Arial"/>
              <a:cs typeface="Arial"/>
            </a:endParaRPr>
          </a:p>
          <a:p>
            <a:pPr marL="48260">
              <a:lnSpc>
                <a:spcPts val="1370"/>
              </a:lnSpc>
              <a:spcBef>
                <a:spcPts val="475"/>
              </a:spcBef>
            </a:pPr>
            <a:r>
              <a:rPr dirty="0" sz="750" spc="-10">
                <a:solidFill>
                  <a:srgbClr val="7CA0C8"/>
                </a:solidFill>
                <a:latin typeface="Times New Roman"/>
                <a:cs typeface="Times New Roman"/>
              </a:rPr>
              <a:t>F(IIJ,:Mf'l:I,,1,ouM._....,,.,</a:t>
            </a:r>
            <a:r>
              <a:rPr dirty="0" sz="450" spc="-10">
                <a:solidFill>
                  <a:srgbClr val="7CA0C8"/>
                </a:solidFill>
                <a:latin typeface="Times New Roman"/>
                <a:cs typeface="Times New Roman"/>
              </a:rPr>
              <a:t>hJ,.«i,,J</a:t>
            </a:r>
            <a:r>
              <a:rPr dirty="0" sz="450" spc="-10">
                <a:solidFill>
                  <a:srgbClr val="608ABC"/>
                </a:solidFill>
                <a:latin typeface="Times New Roman"/>
                <a:cs typeface="Times New Roman"/>
              </a:rPr>
              <a:t>..</a:t>
            </a:r>
            <a:r>
              <a:rPr dirty="0" sz="450" spc="95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00">
                <a:solidFill>
                  <a:srgbClr val="7CA0C8"/>
                </a:solidFill>
                <a:latin typeface="Times New Roman"/>
                <a:cs typeface="Times New Roman"/>
              </a:rPr>
              <a:t>tll</a:t>
            </a:r>
            <a:r>
              <a:rPr dirty="0" sz="500" spc="-25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1200" spc="65">
                <a:solidFill>
                  <a:srgbClr val="7CA0C8"/>
                </a:solidFill>
                <a:latin typeface="Times New Roman"/>
                <a:cs typeface="Times New Roman"/>
              </a:rPr>
              <a:t>,</a:t>
            </a:r>
            <a:r>
              <a:rPr dirty="0" sz="1200" spc="250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CA0C8"/>
                </a:solidFill>
                <a:latin typeface="Times New Roman"/>
                <a:cs typeface="Times New Roman"/>
              </a:rPr>
              <a:t>oi</a:t>
            </a:r>
            <a:r>
              <a:rPr dirty="0" sz="1200">
                <a:solidFill>
                  <a:srgbClr val="A3BDDF"/>
                </a:solidFill>
                <a:latin typeface="Times New Roman"/>
                <a:cs typeface="Times New Roman"/>
              </a:rPr>
              <a:t>.</a:t>
            </a:r>
            <a:r>
              <a:rPr dirty="0" sz="1200">
                <a:solidFill>
                  <a:srgbClr val="7CA0C8"/>
                </a:solidFill>
                <a:latin typeface="Times New Roman"/>
                <a:cs typeface="Times New Roman"/>
              </a:rPr>
              <a:t>-</a:t>
            </a:r>
            <a:r>
              <a:rPr dirty="0" sz="1200" spc="320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600" spc="90">
                <a:solidFill>
                  <a:srgbClr val="7CA0C8"/>
                </a:solidFill>
                <a:latin typeface="Times New Roman"/>
                <a:cs typeface="Times New Roman"/>
              </a:rPr>
              <a:t>...,,(It</a:t>
            </a:r>
            <a:r>
              <a:rPr dirty="0" sz="750" spc="90">
                <a:solidFill>
                  <a:srgbClr val="7CA0C8"/>
                </a:solidFill>
                <a:latin typeface="Times New Roman"/>
                <a:cs typeface="Times New Roman"/>
              </a:rPr>
              <a:t>IW</a:t>
            </a:r>
            <a:r>
              <a:rPr dirty="0" sz="750" spc="225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7CA0C8"/>
                </a:solidFill>
                <a:latin typeface="Times New Roman"/>
                <a:cs typeface="Times New Roman"/>
              </a:rPr>
              <a:t>•u,....,.,</a:t>
            </a:r>
            <a:endParaRPr sz="750">
              <a:latin typeface="Times New Roman"/>
              <a:cs typeface="Times New Roman"/>
            </a:endParaRPr>
          </a:p>
          <a:p>
            <a:pPr marL="46355">
              <a:lnSpc>
                <a:spcPts val="409"/>
              </a:lnSpc>
            </a:pPr>
            <a:r>
              <a:rPr dirty="0" sz="400">
                <a:solidFill>
                  <a:srgbClr val="7CA0C8"/>
                </a:solidFill>
                <a:latin typeface="Times New Roman"/>
                <a:cs typeface="Times New Roman"/>
              </a:rPr>
              <a:t>...</a:t>
            </a:r>
            <a:r>
              <a:rPr dirty="0" sz="400" spc="445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400" spc="100">
                <a:solidFill>
                  <a:srgbClr val="7CA0C8"/>
                </a:solidFill>
                <a:latin typeface="Times New Roman"/>
                <a:cs typeface="Times New Roman"/>
              </a:rPr>
              <a:t>11)(..0.....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7027715" y="3076167"/>
            <a:ext cx="735965" cy="114935"/>
          </a:xfrm>
          <a:prstGeom prst="rect">
            <a:avLst/>
          </a:prstGeom>
          <a:solidFill>
            <a:srgbClr val="2875C6"/>
          </a:solidFill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dirty="0" sz="650" spc="-30">
                <a:solidFill>
                  <a:srgbClr val="CDDDF0"/>
                </a:solidFill>
                <a:latin typeface="Arial"/>
                <a:cs typeface="Arial"/>
              </a:rPr>
              <a:t>T.ablc</a:t>
            </a:r>
            <a:r>
              <a:rPr dirty="0" sz="650" spc="-100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CDDDF0"/>
                </a:solidFill>
                <a:latin typeface="Arial"/>
                <a:cs typeface="Arial"/>
              </a:rPr>
              <a:t>3</a:t>
            </a:r>
            <a:r>
              <a:rPr dirty="0" sz="650" spc="55">
                <a:solidFill>
                  <a:srgbClr val="CDDDF0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A3BDDF"/>
                </a:solidFill>
                <a:latin typeface="Arial"/>
                <a:cs typeface="Arial"/>
              </a:rPr>
              <a:t>(</a:t>
            </a:r>
            <a:r>
              <a:rPr dirty="0" sz="650" spc="-10">
                <a:solidFill>
                  <a:srgbClr val="CDDDF0"/>
                </a:solidFill>
                <a:latin typeface="Arial"/>
                <a:cs typeface="Arial"/>
              </a:rPr>
              <a:t>cxtubabon)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 descr=""/>
          <p:cNvSpPr/>
          <p:nvPr/>
        </p:nvSpPr>
        <p:spPr>
          <a:xfrm>
            <a:off x="17416941" y="3450300"/>
            <a:ext cx="52705" cy="78105"/>
          </a:xfrm>
          <a:custGeom>
            <a:avLst/>
            <a:gdLst/>
            <a:ahLst/>
            <a:cxnLst/>
            <a:rect l="l" t="t" r="r" b="b"/>
            <a:pathLst>
              <a:path w="52705" h="78104">
                <a:moveTo>
                  <a:pt x="52463" y="77814"/>
                </a:moveTo>
                <a:lnTo>
                  <a:pt x="0" y="77814"/>
                </a:lnTo>
                <a:lnTo>
                  <a:pt x="0" y="0"/>
                </a:lnTo>
                <a:lnTo>
                  <a:pt x="52463" y="0"/>
                </a:lnTo>
                <a:lnTo>
                  <a:pt x="52463" y="77814"/>
                </a:lnTo>
                <a:close/>
              </a:path>
            </a:pathLst>
          </a:custGeom>
          <a:solidFill>
            <a:srgbClr val="C8D1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17029441" y="3418860"/>
            <a:ext cx="2202815" cy="2749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29845">
              <a:lnSpc>
                <a:spcPts val="630"/>
              </a:lnSpc>
              <a:spcBef>
                <a:spcPts val="120"/>
              </a:spcBef>
              <a:tabLst>
                <a:tab pos="698500" algn="l"/>
              </a:tabLst>
            </a:pPr>
            <a:r>
              <a:rPr dirty="0" sz="450" spc="75">
                <a:solidFill>
                  <a:srgbClr val="7CA0C8"/>
                </a:solidFill>
                <a:latin typeface="Times New Roman"/>
                <a:cs typeface="Times New Roman"/>
              </a:rPr>
              <a:t>l'</a:t>
            </a:r>
            <a:r>
              <a:rPr dirty="0" sz="450" spc="75">
                <a:solidFill>
                  <a:srgbClr val="608ABC"/>
                </a:solidFill>
                <a:latin typeface="Times New Roman"/>
                <a:cs typeface="Times New Roman"/>
              </a:rPr>
              <a:t>aht</a:t>
            </a:r>
            <a:r>
              <a:rPr dirty="0" sz="450" spc="75">
                <a:solidFill>
                  <a:srgbClr val="7CA0C8"/>
                </a:solidFill>
                <a:latin typeface="Times New Roman"/>
                <a:cs typeface="Times New Roman"/>
              </a:rPr>
              <a:t>ll</a:t>
            </a:r>
            <a:r>
              <a:rPr dirty="0" sz="450" spc="75">
                <a:solidFill>
                  <a:srgbClr val="608ABC"/>
                </a:solidFill>
                <a:latin typeface="Times New Roman"/>
                <a:cs typeface="Times New Roman"/>
              </a:rPr>
              <a:t>•</a:t>
            </a:r>
            <a:r>
              <a:rPr dirty="0" sz="450" spc="-5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450" spc="60">
                <a:solidFill>
                  <a:srgbClr val="608ABC"/>
                </a:solidFill>
                <a:latin typeface="Times New Roman"/>
                <a:cs typeface="Times New Roman"/>
              </a:rPr>
              <a:t>..</a:t>
            </a:r>
            <a:r>
              <a:rPr dirty="0" sz="450" spc="15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450" spc="160">
                <a:solidFill>
                  <a:srgbClr val="7CA0C8"/>
                </a:solidFill>
                <a:latin typeface="Times New Roman"/>
                <a:cs typeface="Times New Roman"/>
              </a:rPr>
              <a:t>•</a:t>
            </a:r>
            <a:r>
              <a:rPr dirty="0" sz="450" spc="160">
                <a:solidFill>
                  <a:srgbClr val="A3BDDF"/>
                </a:solidFill>
                <a:latin typeface="Times New Roman"/>
                <a:cs typeface="Times New Roman"/>
              </a:rPr>
              <a:t>•</a:t>
            </a:r>
            <a:r>
              <a:rPr dirty="0" sz="450" spc="160">
                <a:solidFill>
                  <a:srgbClr val="7CA0C8"/>
                </a:solidFill>
                <a:latin typeface="Times New Roman"/>
                <a:cs typeface="Times New Roman"/>
              </a:rPr>
              <a:t>•</a:t>
            </a:r>
            <a:r>
              <a:rPr dirty="0" sz="450">
                <a:solidFill>
                  <a:srgbClr val="7CA0C8"/>
                </a:solidFill>
                <a:latin typeface="Times New Roman"/>
                <a:cs typeface="Times New Roman"/>
              </a:rPr>
              <a:t>	</a:t>
            </a:r>
            <a:r>
              <a:rPr dirty="0" sz="450" spc="114">
                <a:solidFill>
                  <a:srgbClr val="7CA0C8"/>
                </a:solidFill>
                <a:latin typeface="Times New Roman"/>
                <a:cs typeface="Times New Roman"/>
              </a:rPr>
              <a:t>..,...._............</a:t>
            </a:r>
            <a:r>
              <a:rPr dirty="0" sz="600" spc="114">
                <a:solidFill>
                  <a:srgbClr val="608ABC"/>
                </a:solidFill>
                <a:latin typeface="Times New Roman"/>
                <a:cs typeface="Times New Roman"/>
              </a:rPr>
              <a:t>lft',.</a:t>
            </a:r>
            <a:r>
              <a:rPr dirty="0" sz="600" spc="114">
                <a:solidFill>
                  <a:srgbClr val="7CA0C8"/>
                </a:solidFill>
                <a:latin typeface="Times New Roman"/>
                <a:cs typeface="Times New Roman"/>
              </a:rPr>
              <a:t>111"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790"/>
              </a:lnSpc>
            </a:pPr>
            <a:r>
              <a:rPr dirty="0" sz="800" spc="100">
                <a:solidFill>
                  <a:srgbClr val="608ABC"/>
                </a:solidFill>
                <a:latin typeface="Arial"/>
                <a:cs typeface="Arial"/>
              </a:rPr>
              <a:t>HV"-</a:t>
            </a:r>
            <a:r>
              <a:rPr dirty="0" sz="800" spc="80">
                <a:solidFill>
                  <a:srgbClr val="608ABC"/>
                </a:solidFill>
                <a:latin typeface="Arial"/>
                <a:cs typeface="Arial"/>
              </a:rPr>
              <a:t>,_</a:t>
            </a:r>
            <a:r>
              <a:rPr dirty="0" sz="800" spc="80">
                <a:solidFill>
                  <a:srgbClr val="7CA0C8"/>
                </a:solidFill>
                <a:latin typeface="Arial"/>
                <a:cs typeface="Arial"/>
              </a:rPr>
              <a:t>J</a:t>
            </a:r>
            <a:r>
              <a:rPr dirty="0" sz="800" spc="80">
                <a:solidFill>
                  <a:srgbClr val="608ABC"/>
                </a:solidFill>
                <a:latin typeface="Arial"/>
                <a:cs typeface="Arial"/>
              </a:rPr>
              <a:t>_</a:t>
            </a:r>
            <a:r>
              <a:rPr dirty="0" sz="800" spc="80">
                <a:solidFill>
                  <a:srgbClr val="7CA0C8"/>
                </a:solidFill>
                <a:latin typeface="Arial"/>
                <a:cs typeface="Arial"/>
              </a:rPr>
              <a:t>,.</a:t>
            </a:r>
            <a:r>
              <a:rPr dirty="0" sz="800" spc="80">
                <a:solidFill>
                  <a:srgbClr val="608ABC"/>
                </a:solidFill>
                <a:latin typeface="Arial"/>
                <a:cs typeface="Arial"/>
              </a:rPr>
              <a:t>_._d-</a:t>
            </a:r>
            <a:r>
              <a:rPr dirty="0" sz="800" spc="65">
                <a:solidFill>
                  <a:srgbClr val="608ABC"/>
                </a:solidFill>
                <a:latin typeface="Arial"/>
                <a:cs typeface="Arial"/>
              </a:rPr>
              <a:t>.,••l.lwioft-</a:t>
            </a:r>
            <a:r>
              <a:rPr dirty="0" sz="800" spc="-10">
                <a:solidFill>
                  <a:srgbClr val="608ABC"/>
                </a:solidFill>
                <a:latin typeface="Arial"/>
                <a:cs typeface="Arial"/>
              </a:rPr>
              <a:t>O:n.l...</a:t>
            </a:r>
            <a:r>
              <a:rPr dirty="0" sz="500" spc="-10">
                <a:solidFill>
                  <a:srgbClr val="608ABC"/>
                </a:solidFill>
                <a:latin typeface="Times New Roman"/>
                <a:cs typeface="Times New Roman"/>
              </a:rPr>
              <a:t>.t</a:t>
            </a:r>
            <a:r>
              <a:rPr dirty="0" sz="500" spc="-10">
                <a:solidFill>
                  <a:srgbClr val="7CA0C8"/>
                </a:solidFill>
                <a:latin typeface="Times New Roman"/>
                <a:cs typeface="Times New Roman"/>
              </a:rPr>
              <a:t>o,</a:t>
            </a:r>
            <a:r>
              <a:rPr dirty="0" sz="500" spc="-10">
                <a:solidFill>
                  <a:srgbClr val="608ABC"/>
                </a:solidFill>
                <a:latin typeface="Times New Roman"/>
                <a:cs typeface="Times New Roman"/>
              </a:rPr>
              <a:t>lo&gt;"'°po,,1-</a:t>
            </a:r>
            <a:endParaRPr sz="500">
              <a:latin typeface="Times New Roman"/>
              <a:cs typeface="Times New Roman"/>
            </a:endParaRPr>
          </a:p>
          <a:p>
            <a:pPr marL="18415">
              <a:lnSpc>
                <a:spcPts val="520"/>
              </a:lnSpc>
            </a:pPr>
            <a:r>
              <a:rPr dirty="0" sz="500" spc="80">
                <a:solidFill>
                  <a:srgbClr val="608ABC"/>
                </a:solidFill>
                <a:latin typeface="Arial"/>
                <a:cs typeface="Arial"/>
              </a:rPr>
              <a:t>c•l.l-</a:t>
            </a:r>
            <a:r>
              <a:rPr dirty="0" sz="500" spc="100">
                <a:solidFill>
                  <a:srgbClr val="7CA0C8"/>
                </a:solidFill>
                <a:latin typeface="Arial"/>
                <a:cs typeface="Arial"/>
              </a:rPr>
              <a:t>f&gt;</a:t>
            </a:r>
            <a:r>
              <a:rPr dirty="0" sz="500" spc="100">
                <a:solidFill>
                  <a:srgbClr val="608ABC"/>
                </a:solidFill>
                <a:latin typeface="Arial"/>
                <a:cs typeface="Arial"/>
              </a:rPr>
              <a:t>Pfl&gt;•</a:t>
            </a:r>
            <a:endParaRPr sz="500">
              <a:latin typeface="Arial"/>
              <a:cs typeface="Arial"/>
            </a:endParaRPr>
          </a:p>
        </p:txBody>
      </p:sp>
      <p:sp>
        <p:nvSpPr>
          <p:cNvPr id="34" name="object 34" descr=""/>
          <p:cNvSpPr/>
          <p:nvPr/>
        </p:nvSpPr>
        <p:spPr>
          <a:xfrm>
            <a:off x="17000151" y="3707162"/>
            <a:ext cx="10795" cy="99060"/>
          </a:xfrm>
          <a:custGeom>
            <a:avLst/>
            <a:gdLst/>
            <a:ahLst/>
            <a:cxnLst/>
            <a:rect l="l" t="t" r="r" b="b"/>
            <a:pathLst>
              <a:path w="10794" h="99060">
                <a:moveTo>
                  <a:pt x="10492" y="99036"/>
                </a:moveTo>
                <a:lnTo>
                  <a:pt x="0" y="99036"/>
                </a:lnTo>
                <a:lnTo>
                  <a:pt x="0" y="0"/>
                </a:lnTo>
                <a:lnTo>
                  <a:pt x="10492" y="0"/>
                </a:lnTo>
                <a:lnTo>
                  <a:pt x="10492" y="99036"/>
                </a:lnTo>
                <a:close/>
              </a:path>
            </a:pathLst>
          </a:custGeom>
          <a:solidFill>
            <a:srgbClr val="DBE1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 txBox="1"/>
          <p:nvPr/>
        </p:nvSpPr>
        <p:spPr>
          <a:xfrm>
            <a:off x="16987453" y="3655327"/>
            <a:ext cx="251206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21535" algn="l"/>
              </a:tabLst>
            </a:pPr>
            <a:r>
              <a:rPr dirty="0" sz="550" spc="85">
                <a:solidFill>
                  <a:srgbClr val="A3BDDF"/>
                </a:solidFill>
                <a:latin typeface="Times New Roman"/>
                <a:cs typeface="Times New Roman"/>
              </a:rPr>
              <a:t>-</a:t>
            </a:r>
            <a:r>
              <a:rPr dirty="0" sz="550" spc="114">
                <a:solidFill>
                  <a:srgbClr val="7CA0C8"/>
                </a:solidFill>
                <a:latin typeface="Times New Roman"/>
                <a:cs typeface="Times New Roman"/>
              </a:rPr>
              <a:t>eoi.c,;,•Ot'I</a:t>
            </a:r>
            <a:r>
              <a:rPr dirty="0" sz="450" spc="114" i="1">
                <a:solidFill>
                  <a:srgbClr val="7CA0C8"/>
                </a:solidFill>
                <a:latin typeface="Times New Roman"/>
                <a:cs typeface="Times New Roman"/>
              </a:rPr>
              <a:t>111(1-</a:t>
            </a:r>
            <a:r>
              <a:rPr dirty="0" sz="450" spc="120" i="1">
                <a:solidFill>
                  <a:srgbClr val="7CA0C8"/>
                </a:solidFill>
                <a:latin typeface="Times New Roman"/>
                <a:cs typeface="Times New Roman"/>
              </a:rPr>
              <a:t>.</a:t>
            </a:r>
            <a:r>
              <a:rPr dirty="0" sz="450" spc="165" i="1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450" spc="120" i="1">
                <a:solidFill>
                  <a:srgbClr val="7CA0C8"/>
                </a:solidFill>
                <a:latin typeface="Times New Roman"/>
                <a:cs typeface="Times New Roman"/>
              </a:rPr>
              <a:t>,</a:t>
            </a:r>
            <a:r>
              <a:rPr dirty="0" sz="450" spc="30" i="1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7CA0C8"/>
                </a:solidFill>
                <a:latin typeface="Times New Roman"/>
                <a:cs typeface="Times New Roman"/>
              </a:rPr>
              <a:t>••'«'</a:t>
            </a:r>
            <a:r>
              <a:rPr dirty="0" sz="550" spc="10">
                <a:solidFill>
                  <a:srgbClr val="7CA0C8"/>
                </a:solidFill>
                <a:latin typeface="Times New Roman"/>
                <a:cs typeface="Times New Roman"/>
              </a:rPr>
              <a:t>oiAwnJe</a:t>
            </a:r>
            <a:r>
              <a:rPr dirty="0" sz="550" spc="35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50" spc="70">
                <a:solidFill>
                  <a:srgbClr val="7CA0C8"/>
                </a:solidFill>
                <a:latin typeface="Times New Roman"/>
                <a:cs typeface="Times New Roman"/>
              </a:rPr>
              <a:t>M</a:t>
            </a:r>
            <a:r>
              <a:rPr dirty="0" sz="550" spc="135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50" spc="55">
                <a:solidFill>
                  <a:srgbClr val="7CA0C8"/>
                </a:solidFill>
                <a:latin typeface="Times New Roman"/>
                <a:cs typeface="Times New Roman"/>
              </a:rPr>
              <a:t>...,.av</a:t>
            </a:r>
            <a:r>
              <a:rPr dirty="0" sz="550" spc="85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600" spc="-10">
                <a:solidFill>
                  <a:srgbClr val="7CA0C8"/>
                </a:solidFill>
                <a:latin typeface="Times New Roman"/>
                <a:cs typeface="Times New Roman"/>
              </a:rPr>
              <a:t>16'/.</a:t>
            </a:r>
            <a:r>
              <a:rPr dirty="0" sz="600">
                <a:solidFill>
                  <a:srgbClr val="7CA0C8"/>
                </a:solidFill>
                <a:latin typeface="Times New Roman"/>
                <a:cs typeface="Times New Roman"/>
              </a:rPr>
              <a:t>	</a:t>
            </a:r>
            <a:r>
              <a:rPr dirty="0" sz="550" spc="-45">
                <a:solidFill>
                  <a:srgbClr val="7CA0C8"/>
                </a:solidFill>
                <a:latin typeface="Times New Roman"/>
                <a:cs typeface="Times New Roman"/>
              </a:rPr>
              <a:t>11K(lnj111Y10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17042111" y="3770220"/>
            <a:ext cx="21590" cy="99060"/>
          </a:xfrm>
          <a:custGeom>
            <a:avLst/>
            <a:gdLst/>
            <a:ahLst/>
            <a:cxnLst/>
            <a:rect l="l" t="t" r="r" b="b"/>
            <a:pathLst>
              <a:path w="21590" h="99060">
                <a:moveTo>
                  <a:pt x="20985" y="99036"/>
                </a:moveTo>
                <a:lnTo>
                  <a:pt x="0" y="99036"/>
                </a:lnTo>
                <a:lnTo>
                  <a:pt x="0" y="0"/>
                </a:lnTo>
                <a:lnTo>
                  <a:pt x="20985" y="0"/>
                </a:lnTo>
                <a:lnTo>
                  <a:pt x="20985" y="99036"/>
                </a:lnTo>
                <a:close/>
              </a:path>
            </a:pathLst>
          </a:custGeom>
          <a:solidFill>
            <a:srgbClr val="DBE1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17029419" y="3760425"/>
            <a:ext cx="108077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20">
                <a:solidFill>
                  <a:srgbClr val="A3BDDF"/>
                </a:solidFill>
                <a:latin typeface="Times New Roman"/>
                <a:cs typeface="Times New Roman"/>
              </a:rPr>
              <a:t>1</a:t>
            </a:r>
            <a:r>
              <a:rPr dirty="0" sz="550" spc="-20">
                <a:solidFill>
                  <a:srgbClr val="7CA0C8"/>
                </a:solidFill>
                <a:latin typeface="Times New Roman"/>
                <a:cs typeface="Times New Roman"/>
              </a:rPr>
              <a:t>01.c,;,,Ot'eInf</a:t>
            </a:r>
            <a:r>
              <a:rPr dirty="0" sz="550" spc="250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450" spc="-10">
                <a:solidFill>
                  <a:srgbClr val="7CA0C8"/>
                </a:solidFill>
                <a:latin typeface="Times New Roman"/>
                <a:cs typeface="Times New Roman"/>
              </a:rPr>
              <a:t>I,)</a:t>
            </a:r>
            <a:r>
              <a:rPr dirty="0" sz="450" spc="5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7CA0C8"/>
                </a:solidFill>
                <a:latin typeface="Times New Roman"/>
                <a:cs typeface="Times New Roman"/>
              </a:rPr>
              <a:t>OlO'1111•</a:t>
            </a:r>
            <a:r>
              <a:rPr dirty="0" sz="550" spc="185">
                <a:solidFill>
                  <a:srgbClr val="7CA0C8"/>
                </a:solidFill>
                <a:latin typeface="Times New Roman"/>
                <a:cs typeface="Times New Roman"/>
              </a:rPr>
              <a:t>  </a:t>
            </a:r>
            <a:r>
              <a:rPr dirty="0" sz="550" spc="490">
                <a:solidFill>
                  <a:srgbClr val="7CA0C8"/>
                </a:solidFill>
                <a:latin typeface="Times New Roman"/>
                <a:cs typeface="Times New Roman"/>
              </a:rPr>
              <a:t>-</a:t>
            </a:r>
            <a:r>
              <a:rPr dirty="0" sz="550" spc="440">
                <a:solidFill>
                  <a:srgbClr val="7CA0C8"/>
                </a:solidFill>
                <a:latin typeface="Times New Roman"/>
                <a:cs typeface="Times New Roman"/>
              </a:rPr>
              <a:t>-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8" name="object 38" descr=""/>
          <p:cNvSpPr/>
          <p:nvPr/>
        </p:nvSpPr>
        <p:spPr>
          <a:xfrm>
            <a:off x="17523477" y="3947222"/>
            <a:ext cx="118110" cy="0"/>
          </a:xfrm>
          <a:custGeom>
            <a:avLst/>
            <a:gdLst/>
            <a:ahLst/>
            <a:cxnLst/>
            <a:rect l="l" t="t" r="r" b="b"/>
            <a:pathLst>
              <a:path w="118109" h="0">
                <a:moveTo>
                  <a:pt x="0" y="0"/>
                </a:moveTo>
                <a:lnTo>
                  <a:pt x="117518" y="0"/>
                </a:lnTo>
              </a:path>
            </a:pathLst>
          </a:custGeom>
          <a:ln w="3357">
            <a:solidFill>
              <a:srgbClr val="5F89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 txBox="1"/>
          <p:nvPr/>
        </p:nvSpPr>
        <p:spPr>
          <a:xfrm>
            <a:off x="17001653" y="3786699"/>
            <a:ext cx="2526665" cy="1835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,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.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,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.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.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,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.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.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_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.u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..•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,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_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,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.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.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.•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_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.,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l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..</a:t>
            </a:r>
            <a:r>
              <a:rPr dirty="0" baseline="-33333" sz="1500" spc="-217">
                <a:solidFill>
                  <a:srgbClr val="608ABC"/>
                </a:solidFill>
                <a:latin typeface="Arial"/>
                <a:cs typeface="Arial"/>
              </a:rPr>
              <a:t>&lt;</a:t>
            </a:r>
            <a:r>
              <a:rPr dirty="0" sz="650" spc="-145">
                <a:solidFill>
                  <a:srgbClr val="608ABC"/>
                </a:solidFill>
                <a:latin typeface="Times New Roman"/>
                <a:cs typeface="Times New Roman"/>
              </a:rPr>
              <a:t>,</a:t>
            </a:r>
            <a:r>
              <a:rPr dirty="0" baseline="-33333" sz="1500" spc="322" strike="sngStrike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baseline="-33333" sz="1500" strike="sngStrike">
                <a:solidFill>
                  <a:srgbClr val="608ABC"/>
                </a:solidFill>
                <a:latin typeface="Arial"/>
                <a:cs typeface="Arial"/>
              </a:rPr>
              <a:t>l</a:t>
            </a:r>
            <a:r>
              <a:rPr dirty="0" baseline="-33333" sz="1500" strike="noStrike">
                <a:solidFill>
                  <a:srgbClr val="7CA0C8"/>
                </a:solidFill>
                <a:latin typeface="Arial"/>
                <a:cs typeface="Arial"/>
              </a:rPr>
              <a:t>d</a:t>
            </a:r>
            <a:r>
              <a:rPr dirty="0" baseline="-33333" sz="1500" strike="noStrike">
                <a:solidFill>
                  <a:srgbClr val="608ABC"/>
                </a:solidFill>
                <a:latin typeface="Arial"/>
                <a:cs typeface="Arial"/>
              </a:rPr>
              <a:t>-</a:t>
            </a:r>
            <a:r>
              <a:rPr dirty="0" baseline="-33333" sz="1500" spc="-217" strike="noStrike">
                <a:solidFill>
                  <a:srgbClr val="608ABC"/>
                </a:solidFill>
                <a:latin typeface="Arial"/>
                <a:cs typeface="Arial"/>
              </a:rPr>
              <a:t>•</a:t>
            </a:r>
            <a:r>
              <a:rPr dirty="0" sz="650" spc="25" strike="noStrike">
                <a:solidFill>
                  <a:srgbClr val="7CA0C8"/>
                </a:solidFill>
                <a:latin typeface="Times New Roman"/>
                <a:cs typeface="Times New Roman"/>
              </a:rPr>
              <a:t>,</a:t>
            </a:r>
            <a:r>
              <a:rPr dirty="0" baseline="-33333" sz="1500" spc="-907" strike="noStrike">
                <a:solidFill>
                  <a:srgbClr val="608ABC"/>
                </a:solidFill>
                <a:latin typeface="Arial"/>
                <a:cs typeface="Arial"/>
              </a:rPr>
              <a:t>H</a:t>
            </a:r>
            <a:r>
              <a:rPr dirty="0" sz="650" spc="65" strike="noStrike">
                <a:solidFill>
                  <a:srgbClr val="608ABC"/>
                </a:solidFill>
                <a:latin typeface="Times New Roman"/>
                <a:cs typeface="Times New Roman"/>
              </a:rPr>
              <a:t>.,</a:t>
            </a:r>
            <a:r>
              <a:rPr dirty="0" sz="650" spc="-20" strike="noStrike">
                <a:solidFill>
                  <a:srgbClr val="608ABC"/>
                </a:solidFill>
                <a:latin typeface="Times New Roman"/>
                <a:cs typeface="Times New Roman"/>
              </a:rPr>
              <a:t>.</a:t>
            </a:r>
            <a:r>
              <a:rPr dirty="0" baseline="-33333" sz="1500" spc="-247" strike="noStrike">
                <a:solidFill>
                  <a:srgbClr val="608ABC"/>
                </a:solidFill>
                <a:latin typeface="Arial"/>
                <a:cs typeface="Arial"/>
              </a:rPr>
              <a:t>•</a:t>
            </a:r>
            <a:r>
              <a:rPr dirty="0" sz="650" spc="35" strike="noStrike">
                <a:solidFill>
                  <a:srgbClr val="608ABC"/>
                </a:solidFill>
                <a:latin typeface="Times New Roman"/>
                <a:cs typeface="Times New Roman"/>
              </a:rPr>
              <a:t>,</a:t>
            </a:r>
            <a:r>
              <a:rPr dirty="0" baseline="-33333" sz="1500" spc="-352" strike="noStrike">
                <a:solidFill>
                  <a:srgbClr val="608ABC"/>
                </a:solidFill>
                <a:latin typeface="Arial"/>
                <a:cs typeface="Arial"/>
              </a:rPr>
              <a:t>-</a:t>
            </a:r>
            <a:r>
              <a:rPr dirty="0" sz="650" strike="noStrike">
                <a:solidFill>
                  <a:srgbClr val="608ABC"/>
                </a:solidFill>
                <a:latin typeface="Times New Roman"/>
                <a:cs typeface="Times New Roman"/>
              </a:rPr>
              <a:t>,.</a:t>
            </a:r>
            <a:r>
              <a:rPr dirty="0" baseline="-33333" sz="1500" strike="noStrike">
                <a:solidFill>
                  <a:srgbClr val="608ABC"/>
                </a:solidFill>
                <a:latin typeface="Arial"/>
                <a:cs typeface="Arial"/>
              </a:rPr>
              <a:t>,_</a:t>
            </a:r>
            <a:r>
              <a:rPr dirty="0" sz="550" strike="noStrike">
                <a:solidFill>
                  <a:srgbClr val="7CA0C8"/>
                </a:solidFill>
                <a:latin typeface="Times New Roman"/>
                <a:cs typeface="Times New Roman"/>
              </a:rPr>
              <a:t>o</a:t>
            </a:r>
            <a:r>
              <a:rPr dirty="0" sz="550" strike="noStrike">
                <a:solidFill>
                  <a:srgbClr val="608ABC"/>
                </a:solidFill>
                <a:latin typeface="Times New Roman"/>
                <a:cs typeface="Times New Roman"/>
              </a:rPr>
              <a:t>..</a:t>
            </a:r>
            <a:r>
              <a:rPr dirty="0" sz="550" spc="-50" strike="noStrike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00" strike="noStrike">
                <a:solidFill>
                  <a:srgbClr val="7CA0C8"/>
                </a:solidFill>
                <a:latin typeface="Arial"/>
                <a:cs typeface="Arial"/>
              </a:rPr>
              <a:t>llo</a:t>
            </a:r>
            <a:r>
              <a:rPr dirty="0" sz="500" i="1" strike="noStrike">
                <a:solidFill>
                  <a:srgbClr val="608ABC"/>
                </a:solidFill>
                <a:latin typeface="Times New Roman"/>
                <a:cs typeface="Times New Roman"/>
              </a:rPr>
              <a:t>nl</a:t>
            </a:r>
            <a:r>
              <a:rPr dirty="0" sz="500" i="1" strike="noStrike">
                <a:solidFill>
                  <a:srgbClr val="7CA0C8"/>
                </a:solidFill>
                <a:latin typeface="Times New Roman"/>
                <a:cs typeface="Times New Roman"/>
              </a:rPr>
              <a:t>•</a:t>
            </a:r>
            <a:r>
              <a:rPr dirty="0" sz="500" spc="215" i="1" strike="noStrike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00" spc="90" strike="noStrike">
                <a:solidFill>
                  <a:srgbClr val="7CA0C8"/>
                </a:solidFill>
                <a:latin typeface="Times New Roman"/>
                <a:cs typeface="Times New Roman"/>
              </a:rPr>
              <a:t>oul</a:t>
            </a:r>
            <a:r>
              <a:rPr dirty="0" sz="500" spc="90" strike="noStrike">
                <a:solidFill>
                  <a:srgbClr val="608ABC"/>
                </a:solidFill>
                <a:latin typeface="Arial"/>
                <a:cs typeface="Arial"/>
              </a:rPr>
              <a:t>-</a:t>
            </a:r>
            <a:r>
              <a:rPr dirty="0" sz="500" spc="55" strike="noStrike">
                <a:solidFill>
                  <a:srgbClr val="608ABC"/>
                </a:solidFill>
                <a:latin typeface="Arial"/>
                <a:cs typeface="Arial"/>
              </a:rPr>
              <a:t>llV'\IIY</a:t>
            </a:r>
            <a:r>
              <a:rPr dirty="0" sz="500" spc="55" strike="noStrike">
                <a:solidFill>
                  <a:srgbClr val="7CA0C8"/>
                </a:solidFill>
                <a:latin typeface="Arial"/>
                <a:cs typeface="Arial"/>
              </a:rPr>
              <a:t>,</a:t>
            </a:r>
            <a:r>
              <a:rPr dirty="0" sz="500" spc="55" strike="noStrike">
                <a:solidFill>
                  <a:srgbClr val="608ABC"/>
                </a:solidFill>
                <a:latin typeface="Arial"/>
                <a:cs typeface="Arial"/>
              </a:rPr>
              <a:t>.....,,.</a:t>
            </a:r>
            <a:r>
              <a:rPr dirty="0" sz="500" spc="459" strike="noStrike">
                <a:solidFill>
                  <a:srgbClr val="608ABC"/>
                </a:solidFill>
                <a:latin typeface="Arial"/>
                <a:cs typeface="Arial"/>
              </a:rPr>
              <a:t>  </a:t>
            </a:r>
            <a:r>
              <a:rPr dirty="0" sz="550" spc="40" strike="noStrike">
                <a:solidFill>
                  <a:srgbClr val="608ABC"/>
                </a:solidFill>
                <a:latin typeface="Times New Roman"/>
                <a:cs typeface="Times New Roman"/>
              </a:rPr>
              <a:t>•&lt;....twy</a:t>
            </a:r>
            <a:r>
              <a:rPr dirty="0" sz="500" spc="40" strike="noStrike">
                <a:solidFill>
                  <a:srgbClr val="608ABC"/>
                </a:solidFill>
                <a:latin typeface="Arial"/>
                <a:cs typeface="Arial"/>
              </a:rPr>
              <a:t>l&lt;I</a:t>
            </a:r>
            <a:endParaRPr sz="500">
              <a:latin typeface="Arial"/>
              <a:cs typeface="Arial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19221894" y="4043472"/>
            <a:ext cx="21590" cy="99060"/>
          </a:xfrm>
          <a:custGeom>
            <a:avLst/>
            <a:gdLst/>
            <a:ahLst/>
            <a:cxnLst/>
            <a:rect l="l" t="t" r="r" b="b"/>
            <a:pathLst>
              <a:path w="21590" h="99060">
                <a:moveTo>
                  <a:pt x="20985" y="99036"/>
                </a:moveTo>
                <a:lnTo>
                  <a:pt x="0" y="99036"/>
                </a:lnTo>
                <a:lnTo>
                  <a:pt x="0" y="0"/>
                </a:lnTo>
                <a:lnTo>
                  <a:pt x="20985" y="0"/>
                </a:lnTo>
                <a:lnTo>
                  <a:pt x="20985" y="99036"/>
                </a:lnTo>
                <a:close/>
              </a:path>
            </a:pathLst>
          </a:custGeom>
          <a:solidFill>
            <a:srgbClr val="DBE1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17038916" y="4033677"/>
            <a:ext cx="236728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>
                <a:solidFill>
                  <a:srgbClr val="7CA0C8"/>
                </a:solidFill>
                <a:latin typeface="Times New Roman"/>
                <a:cs typeface="Times New Roman"/>
              </a:rPr>
              <a:t>N•l!eG..</a:t>
            </a:r>
            <a:r>
              <a:rPr dirty="0" sz="550" spc="40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00" spc="75">
                <a:solidFill>
                  <a:srgbClr val="7CA0C8"/>
                </a:solidFill>
                <a:latin typeface="Arial"/>
                <a:cs typeface="Arial"/>
              </a:rPr>
              <a:t>t;l'f'JoflO</a:t>
            </a:r>
            <a:r>
              <a:rPr dirty="0" sz="500" spc="75">
                <a:solidFill>
                  <a:srgbClr val="608ABC"/>
                </a:solidFill>
                <a:latin typeface="Arial"/>
                <a:cs typeface="Arial"/>
              </a:rPr>
              <a:t>l</a:t>
            </a:r>
            <a:r>
              <a:rPr dirty="0" sz="500" spc="75">
                <a:solidFill>
                  <a:srgbClr val="7CA0C8"/>
                </a:solidFill>
                <a:latin typeface="Arial"/>
                <a:cs typeface="Arial"/>
              </a:rPr>
              <a:t>t-</a:t>
            </a:r>
            <a:r>
              <a:rPr dirty="0" sz="500" spc="85">
                <a:solidFill>
                  <a:srgbClr val="7CA0C8"/>
                </a:solidFill>
                <a:latin typeface="Arial"/>
                <a:cs typeface="Arial"/>
              </a:rPr>
              <a:t>lCII</a:t>
            </a:r>
            <a:r>
              <a:rPr dirty="0" sz="500" spc="300">
                <a:solidFill>
                  <a:srgbClr val="7CA0C8"/>
                </a:solidFill>
                <a:latin typeface="Arial"/>
                <a:cs typeface="Arial"/>
              </a:rPr>
              <a:t>  </a:t>
            </a:r>
            <a:r>
              <a:rPr dirty="0" sz="550">
                <a:solidFill>
                  <a:srgbClr val="608ABC"/>
                </a:solidFill>
                <a:latin typeface="Times New Roman"/>
                <a:cs typeface="Times New Roman"/>
              </a:rPr>
              <a:t>W</a:t>
            </a:r>
            <a:r>
              <a:rPr dirty="0" sz="550">
                <a:solidFill>
                  <a:srgbClr val="7CA0C8"/>
                </a:solidFill>
                <a:latin typeface="Times New Roman"/>
                <a:cs typeface="Times New Roman"/>
              </a:rPr>
              <a:t>to:tul</a:t>
            </a:r>
            <a:r>
              <a:rPr dirty="0" sz="550" spc="130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50" spc="70">
                <a:solidFill>
                  <a:srgbClr val="608ABC"/>
                </a:solidFill>
                <a:latin typeface="Times New Roman"/>
                <a:cs typeface="Times New Roman"/>
              </a:rPr>
              <a:t>8</a:t>
            </a:r>
            <a:r>
              <a:rPr dirty="0" sz="550" spc="75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50" spc="50">
                <a:solidFill>
                  <a:srgbClr val="7CA0C8"/>
                </a:solidFill>
                <a:latin typeface="Times New Roman"/>
                <a:cs typeface="Times New Roman"/>
              </a:rPr>
              <a:t>10h]l,)fl.</a:t>
            </a:r>
            <a:r>
              <a:rPr dirty="0" sz="550" spc="80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50" spc="100">
                <a:solidFill>
                  <a:srgbClr val="7CA0C8"/>
                </a:solidFill>
                <a:latin typeface="Times New Roman"/>
                <a:cs typeface="Times New Roman"/>
              </a:rPr>
              <a:t>N</a:t>
            </a:r>
            <a:r>
              <a:rPr dirty="0" sz="550" spc="45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50">
                <a:solidFill>
                  <a:srgbClr val="7CA0C8"/>
                </a:solidFill>
                <a:latin typeface="Times New Roman"/>
                <a:cs typeface="Times New Roman"/>
              </a:rPr>
              <a:t>us,,H2'.3</a:t>
            </a:r>
            <a:r>
              <a:rPr dirty="0" sz="550">
                <a:solidFill>
                  <a:srgbClr val="608ABC"/>
                </a:solidFill>
                <a:latin typeface="Times New Roman"/>
                <a:cs typeface="Times New Roman"/>
              </a:rPr>
              <a:t>1</a:t>
            </a:r>
            <a:r>
              <a:rPr dirty="0" sz="550">
                <a:solidFill>
                  <a:srgbClr val="7CA0C8"/>
                </a:solidFill>
                <a:latin typeface="Times New Roman"/>
                <a:cs typeface="Times New Roman"/>
              </a:rPr>
              <a:t>1ia«&gt;l</a:t>
            </a:r>
            <a:r>
              <a:rPr dirty="0" sz="550">
                <a:solidFill>
                  <a:srgbClr val="A3BDDF"/>
                </a:solidFill>
                <a:latin typeface="Times New Roman"/>
                <a:cs typeface="Times New Roman"/>
              </a:rPr>
              <a:t>l</a:t>
            </a:r>
            <a:r>
              <a:rPr dirty="0" sz="550">
                <a:solidFill>
                  <a:srgbClr val="7CA0C8"/>
                </a:solidFill>
                <a:latin typeface="Times New Roman"/>
                <a:cs typeface="Times New Roman"/>
              </a:rPr>
              <a:t>...</a:t>
            </a:r>
            <a:r>
              <a:rPr dirty="0" sz="550" spc="160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00" spc="-25">
                <a:solidFill>
                  <a:srgbClr val="7CA0C8"/>
                </a:solidFill>
                <a:latin typeface="Arial"/>
                <a:cs typeface="Arial"/>
              </a:rPr>
              <a:t>Je</a:t>
            </a:r>
            <a:endParaRPr sz="500">
              <a:latin typeface="Arial"/>
              <a:cs typeface="Arial"/>
            </a:endParaRPr>
          </a:p>
        </p:txBody>
      </p:sp>
      <p:sp>
        <p:nvSpPr>
          <p:cNvPr id="42" name="object 42" descr=""/>
          <p:cNvSpPr/>
          <p:nvPr/>
        </p:nvSpPr>
        <p:spPr>
          <a:xfrm>
            <a:off x="18953737" y="4198427"/>
            <a:ext cx="100330" cy="0"/>
          </a:xfrm>
          <a:custGeom>
            <a:avLst/>
            <a:gdLst/>
            <a:ahLst/>
            <a:cxnLst/>
            <a:rect l="l" t="t" r="r" b="b"/>
            <a:pathLst>
              <a:path w="100330" h="0">
                <a:moveTo>
                  <a:pt x="0" y="0"/>
                </a:moveTo>
                <a:lnTo>
                  <a:pt x="99942" y="0"/>
                </a:lnTo>
              </a:path>
            </a:pathLst>
          </a:custGeom>
          <a:ln w="3175">
            <a:solidFill>
              <a:srgbClr val="7B9F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 txBox="1"/>
          <p:nvPr/>
        </p:nvSpPr>
        <p:spPr>
          <a:xfrm>
            <a:off x="17035660" y="4091480"/>
            <a:ext cx="2256155" cy="12001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170430" algn="l"/>
              </a:tabLst>
            </a:pPr>
            <a:r>
              <a:rPr dirty="0" sz="550">
                <a:solidFill>
                  <a:srgbClr val="7CA0C8"/>
                </a:solidFill>
                <a:latin typeface="Times New Roman"/>
                <a:cs typeface="Times New Roman"/>
              </a:rPr>
              <a:t>lllt•-</a:t>
            </a:r>
            <a:r>
              <a:rPr dirty="0" sz="550" spc="-10">
                <a:solidFill>
                  <a:srgbClr val="7CA0C8"/>
                </a:solidFill>
                <a:latin typeface="Times New Roman"/>
                <a:cs typeface="Times New Roman"/>
              </a:rPr>
              <a:t>.:IO</a:t>
            </a:r>
            <a:r>
              <a:rPr dirty="0" sz="500" spc="-10">
                <a:solidFill>
                  <a:srgbClr val="7CA0C8"/>
                </a:solidFill>
                <a:latin typeface="Times New Roman"/>
                <a:cs typeface="Times New Roman"/>
              </a:rPr>
              <a:t>"'1111(111</a:t>
            </a:r>
            <a:r>
              <a:rPr dirty="0" sz="550" spc="-10">
                <a:solidFill>
                  <a:srgbClr val="7CA0C8"/>
                </a:solidFill>
                <a:latin typeface="Arial"/>
                <a:cs typeface="Arial"/>
              </a:rPr>
              <a:t>IIAle</a:t>
            </a:r>
            <a:r>
              <a:rPr dirty="0" sz="550" spc="315">
                <a:solidFill>
                  <a:srgbClr val="7CA0C8"/>
                </a:solidFill>
                <a:latin typeface="Arial"/>
                <a:cs typeface="Arial"/>
              </a:rPr>
              <a:t> </a:t>
            </a:r>
            <a:r>
              <a:rPr dirty="0" sz="500" spc="95">
                <a:solidFill>
                  <a:srgbClr val="7CA0C8"/>
                </a:solidFill>
                <a:latin typeface="Arial"/>
                <a:cs typeface="Arial"/>
              </a:rPr>
              <a:t>Ill'</a:t>
            </a:r>
            <a:r>
              <a:rPr dirty="0" sz="550" spc="95">
                <a:solidFill>
                  <a:srgbClr val="7CA0C8"/>
                </a:solidFill>
                <a:latin typeface="Arial"/>
                <a:cs typeface="Arial"/>
              </a:rPr>
              <a:t>r•tt</a:t>
            </a:r>
            <a:r>
              <a:rPr dirty="0" sz="550" spc="140">
                <a:solidFill>
                  <a:srgbClr val="7CA0C8"/>
                </a:solidFill>
                <a:latin typeface="Arial"/>
                <a:cs typeface="Arial"/>
              </a:rPr>
              <a:t> </a:t>
            </a:r>
            <a:r>
              <a:rPr dirty="0" sz="550" spc="95">
                <a:solidFill>
                  <a:srgbClr val="7CA0C8"/>
                </a:solidFill>
                <a:latin typeface="Arial"/>
                <a:cs typeface="Arial"/>
              </a:rPr>
              <a:t>,((11)(tlH"'°'</a:t>
            </a:r>
            <a:r>
              <a:rPr dirty="0" sz="550" spc="-95">
                <a:solidFill>
                  <a:srgbClr val="7CA0C8"/>
                </a:solidFill>
                <a:latin typeface="Arial"/>
                <a:cs typeface="Arial"/>
              </a:rPr>
              <a:t> </a:t>
            </a:r>
            <a:r>
              <a:rPr dirty="0" sz="400">
                <a:solidFill>
                  <a:srgbClr val="7CA0C8"/>
                </a:solidFill>
                <a:latin typeface="Arial"/>
                <a:cs typeface="Arial"/>
              </a:rPr>
              <a:t>•f'l(l</a:t>
            </a:r>
            <a:r>
              <a:rPr dirty="0" sz="600">
                <a:solidFill>
                  <a:srgbClr val="7CA0C8"/>
                </a:solidFill>
                <a:latin typeface="Times New Roman"/>
                <a:cs typeface="Times New Roman"/>
              </a:rPr>
              <a:t>o,,o:,.,..,</a:t>
            </a:r>
            <a:r>
              <a:rPr dirty="0" sz="600" spc="415">
                <a:solidFill>
                  <a:srgbClr val="7CA0C8"/>
                </a:solidFill>
                <a:latin typeface="Times New Roman"/>
                <a:cs typeface="Times New Roman"/>
              </a:rPr>
              <a:t>  </a:t>
            </a:r>
            <a:r>
              <a:rPr dirty="0" sz="600" spc="-50">
                <a:solidFill>
                  <a:srgbClr val="7CA0C8"/>
                </a:solidFill>
                <a:latin typeface="Times New Roman"/>
                <a:cs typeface="Times New Roman"/>
              </a:rPr>
              <a:t>,</a:t>
            </a:r>
            <a:r>
              <a:rPr dirty="0" sz="600">
                <a:solidFill>
                  <a:srgbClr val="7CA0C8"/>
                </a:solidFill>
                <a:latin typeface="Times New Roman"/>
                <a:cs typeface="Times New Roman"/>
              </a:rPr>
              <a:t>	..</a:t>
            </a:r>
            <a:r>
              <a:rPr dirty="0" sz="600" spc="-45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600" spc="-50">
                <a:solidFill>
                  <a:srgbClr val="7CA0C8"/>
                </a:solidFill>
                <a:latin typeface="Times New Roman"/>
                <a:cs typeface="Times New Roman"/>
              </a:rPr>
              <a:t>.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16977683" y="3860267"/>
            <a:ext cx="354330" cy="650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-55">
                <a:solidFill>
                  <a:srgbClr val="7CA0C8"/>
                </a:solidFill>
                <a:latin typeface="Arial"/>
                <a:cs typeface="Arial"/>
              </a:rPr>
              <a:t>·-</a:t>
            </a:r>
            <a:endParaRPr sz="41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17044832" y="4296419"/>
            <a:ext cx="230695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083310" algn="l"/>
              </a:tabLst>
            </a:pPr>
            <a:r>
              <a:rPr dirty="0" sz="550" spc="40">
                <a:solidFill>
                  <a:srgbClr val="608ABC"/>
                </a:solidFill>
                <a:latin typeface="Times New Roman"/>
                <a:cs typeface="Times New Roman"/>
              </a:rPr>
              <a:t>s,,.,..</a:t>
            </a:r>
            <a:r>
              <a:rPr dirty="0" sz="550" spc="-5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50" spc="120">
                <a:solidFill>
                  <a:srgbClr val="608ABC"/>
                </a:solidFill>
                <a:latin typeface="Times New Roman"/>
                <a:cs typeface="Times New Roman"/>
              </a:rPr>
              <a:t>..,.</a:t>
            </a:r>
            <a:r>
              <a:rPr dirty="0" sz="500" spc="120">
                <a:solidFill>
                  <a:srgbClr val="608ABC"/>
                </a:solidFill>
                <a:latin typeface="Arial"/>
                <a:cs typeface="Arial"/>
              </a:rPr>
              <a:t>d-</a:t>
            </a:r>
            <a:r>
              <a:rPr dirty="0" sz="500" spc="409">
                <a:solidFill>
                  <a:srgbClr val="608ABC"/>
                </a:solidFill>
                <a:latin typeface="Arial"/>
                <a:cs typeface="Arial"/>
              </a:rPr>
              <a:t>  </a:t>
            </a:r>
            <a:r>
              <a:rPr dirty="0" sz="550" spc="65">
                <a:solidFill>
                  <a:srgbClr val="608ABC"/>
                </a:solidFill>
                <a:latin typeface="Times New Roman"/>
                <a:cs typeface="Times New Roman"/>
              </a:rPr>
              <a:t>"9"n</a:t>
            </a:r>
            <a:r>
              <a:rPr dirty="0" sz="550" spc="65" i="1">
                <a:solidFill>
                  <a:srgbClr val="608ABC"/>
                </a:solidFill>
                <a:latin typeface="Times New Roman"/>
                <a:cs typeface="Times New Roman"/>
              </a:rPr>
              <a:t>...</a:t>
            </a:r>
            <a:r>
              <a:rPr dirty="0" sz="500" spc="65" i="1">
                <a:solidFill>
                  <a:srgbClr val="608ABC"/>
                </a:solidFill>
                <a:latin typeface="Arial"/>
                <a:cs typeface="Arial"/>
              </a:rPr>
              <a:t>d</a:t>
            </a:r>
            <a:r>
              <a:rPr dirty="0" sz="500" spc="-95" i="1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550" spc="-20">
                <a:solidFill>
                  <a:srgbClr val="608ABC"/>
                </a:solidFill>
                <a:latin typeface="Times New Roman"/>
                <a:cs typeface="Times New Roman"/>
              </a:rPr>
              <a:t>_c..</a:t>
            </a:r>
            <a:r>
              <a:rPr dirty="0" sz="550">
                <a:solidFill>
                  <a:srgbClr val="608ABC"/>
                </a:solidFill>
                <a:latin typeface="Times New Roman"/>
                <a:cs typeface="Times New Roman"/>
              </a:rPr>
              <a:t>	</a:t>
            </a:r>
            <a:r>
              <a:rPr dirty="0" sz="550" spc="60">
                <a:solidFill>
                  <a:srgbClr val="608ABC"/>
                </a:solidFill>
                <a:latin typeface="Times New Roman"/>
                <a:cs typeface="Times New Roman"/>
              </a:rPr>
              <a:t>-·</a:t>
            </a:r>
            <a:r>
              <a:rPr dirty="0" sz="550" spc="409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00">
                <a:solidFill>
                  <a:srgbClr val="7CA0C8"/>
                </a:solidFill>
                <a:latin typeface="Arial"/>
                <a:cs typeface="Arial"/>
              </a:rPr>
              <a:t>l</a:t>
            </a:r>
            <a:r>
              <a:rPr dirty="0" sz="500">
                <a:solidFill>
                  <a:srgbClr val="608ABC"/>
                </a:solidFill>
                <a:latin typeface="Arial"/>
                <a:cs typeface="Arial"/>
              </a:rPr>
              <a:t>oll</a:t>
            </a:r>
            <a:r>
              <a:rPr dirty="0" sz="500" spc="1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550" spc="65">
                <a:solidFill>
                  <a:srgbClr val="608ABC"/>
                </a:solidFill>
                <a:latin typeface="Times New Roman"/>
                <a:cs typeface="Times New Roman"/>
              </a:rPr>
              <a:t>n</a:t>
            </a:r>
            <a:r>
              <a:rPr dirty="0" sz="550" spc="85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50" spc="60">
                <a:solidFill>
                  <a:srgbClr val="7CA0C8"/>
                </a:solidFill>
                <a:latin typeface="Times New Roman"/>
                <a:cs typeface="Times New Roman"/>
              </a:rPr>
              <a:t>.</a:t>
            </a:r>
            <a:r>
              <a:rPr dirty="0" sz="550" spc="60">
                <a:solidFill>
                  <a:srgbClr val="608ABC"/>
                </a:solidFill>
                <a:latin typeface="Times New Roman"/>
                <a:cs typeface="Times New Roman"/>
              </a:rPr>
              <a:t>...</a:t>
            </a:r>
            <a:r>
              <a:rPr dirty="0" sz="550" spc="-15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00" spc="90">
                <a:solidFill>
                  <a:srgbClr val="608ABC"/>
                </a:solidFill>
                <a:latin typeface="Arial"/>
                <a:cs typeface="Arial"/>
              </a:rPr>
              <a:t>II&gt;&lt;70m..-</a:t>
            </a:r>
            <a:r>
              <a:rPr dirty="0" sz="500" spc="-10">
                <a:solidFill>
                  <a:srgbClr val="608ABC"/>
                </a:solidFill>
                <a:latin typeface="Arial"/>
                <a:cs typeface="Arial"/>
              </a:rPr>
              <a:t>.,....poo'MH</a:t>
            </a:r>
            <a:endParaRPr sz="5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7035042" y="4369985"/>
            <a:ext cx="78041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75">
                <a:solidFill>
                  <a:srgbClr val="608ABC"/>
                </a:solidFill>
                <a:latin typeface="Arial"/>
                <a:cs typeface="Arial"/>
              </a:rPr>
              <a:t>"'i""""l.ll•t-</a:t>
            </a:r>
            <a:r>
              <a:rPr dirty="0" sz="500" spc="105">
                <a:solidFill>
                  <a:srgbClr val="608ABC"/>
                </a:solidFill>
                <a:latin typeface="Arial"/>
                <a:cs typeface="Arial"/>
              </a:rPr>
              <a:t>p,ant'O</a:t>
            </a:r>
            <a:r>
              <a:rPr dirty="0" sz="500" spc="105">
                <a:solidFill>
                  <a:srgbClr val="7CA0C8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17045638" y="4475082"/>
            <a:ext cx="35306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10">
                <a:solidFill>
                  <a:srgbClr val="7CA0C8"/>
                </a:solidFill>
                <a:latin typeface="Times New Roman"/>
                <a:cs typeface="Times New Roman"/>
              </a:rPr>
              <a:t>fG•lll«IP•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7370341" y="4496101"/>
            <a:ext cx="204470" cy="889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60">
                <a:solidFill>
                  <a:srgbClr val="7CA0C8"/>
                </a:solidFill>
                <a:latin typeface="Arial"/>
                <a:cs typeface="Arial"/>
              </a:rPr>
              <a:t>ll)/lf'I</a:t>
            </a:r>
            <a:endParaRPr sz="4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7540923" y="4369985"/>
            <a:ext cx="16827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42340" algn="l"/>
              </a:tabLst>
            </a:pPr>
            <a:r>
              <a:rPr dirty="0" sz="750">
                <a:solidFill>
                  <a:srgbClr val="7CA0C8"/>
                </a:solidFill>
                <a:latin typeface="Times New Roman"/>
                <a:cs typeface="Times New Roman"/>
              </a:rPr>
              <a:t>r,,enoo</a:t>
            </a:r>
            <a:r>
              <a:rPr dirty="0" sz="500">
                <a:solidFill>
                  <a:srgbClr val="7CA0C8"/>
                </a:solidFill>
                <a:latin typeface="Times New Roman"/>
                <a:cs typeface="Times New Roman"/>
              </a:rPr>
              <a:t>flilo</a:t>
            </a:r>
            <a:r>
              <a:rPr dirty="0" sz="550">
                <a:solidFill>
                  <a:srgbClr val="7CA0C8"/>
                </a:solidFill>
                <a:latin typeface="Times New Roman"/>
                <a:cs typeface="Times New Roman"/>
              </a:rPr>
              <a:t>N</a:t>
            </a:r>
            <a:r>
              <a:rPr dirty="0" sz="550" spc="130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1400" spc="-114">
                <a:solidFill>
                  <a:srgbClr val="7CA0C8"/>
                </a:solidFill>
                <a:latin typeface="Arial"/>
                <a:cs typeface="Arial"/>
              </a:rPr>
              <a:t>°"'"''(-</a:t>
            </a:r>
            <a:r>
              <a:rPr dirty="0" sz="1400" spc="-50">
                <a:solidFill>
                  <a:srgbClr val="7CA0C8"/>
                </a:solidFill>
                <a:latin typeface="Arial"/>
                <a:cs typeface="Arial"/>
              </a:rPr>
              <a:t>.</a:t>
            </a:r>
            <a:r>
              <a:rPr dirty="0" sz="1400">
                <a:solidFill>
                  <a:srgbClr val="7CA0C8"/>
                </a:solidFill>
                <a:latin typeface="Arial"/>
                <a:cs typeface="Arial"/>
              </a:rPr>
              <a:t>	</a:t>
            </a:r>
            <a:r>
              <a:rPr dirty="0" sz="500">
                <a:solidFill>
                  <a:srgbClr val="7CA0C8"/>
                </a:solidFill>
                <a:latin typeface="Arial"/>
                <a:cs typeface="Arial"/>
              </a:rPr>
              <a:t>Nfl</a:t>
            </a:r>
            <a:r>
              <a:rPr dirty="0" sz="500" spc="185">
                <a:solidFill>
                  <a:srgbClr val="7CA0C8"/>
                </a:solidFill>
                <a:latin typeface="Arial"/>
                <a:cs typeface="Arial"/>
              </a:rPr>
              <a:t>  </a:t>
            </a:r>
            <a:r>
              <a:rPr dirty="0" sz="650">
                <a:solidFill>
                  <a:srgbClr val="7CA0C8"/>
                </a:solidFill>
                <a:latin typeface="Arial"/>
                <a:cs typeface="Arial"/>
              </a:rPr>
              <a:t>..:m</a:t>
            </a:r>
            <a:r>
              <a:rPr dirty="0" sz="500">
                <a:solidFill>
                  <a:srgbClr val="7CA0C8"/>
                </a:solidFill>
                <a:latin typeface="Times New Roman"/>
                <a:cs typeface="Times New Roman"/>
              </a:rPr>
              <a:t>1-</a:t>
            </a:r>
            <a:r>
              <a:rPr dirty="0" sz="500" spc="35">
                <a:solidFill>
                  <a:srgbClr val="7CA0C8"/>
                </a:solidFill>
                <a:latin typeface="Times New Roman"/>
                <a:cs typeface="Times New Roman"/>
              </a:rPr>
              <a:t>m•tO....</a:t>
            </a:r>
            <a:r>
              <a:rPr dirty="0" sz="650" spc="35">
                <a:solidFill>
                  <a:srgbClr val="7CA0C8"/>
                </a:solidFill>
                <a:latin typeface="Arial"/>
                <a:cs typeface="Arial"/>
              </a:rPr>
              <a:t>ow</a:t>
            </a:r>
            <a:endParaRPr sz="65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17035733" y="4527630"/>
            <a:ext cx="152019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75">
                <a:solidFill>
                  <a:srgbClr val="7CA0C8"/>
                </a:solidFill>
                <a:latin typeface="Times New Roman"/>
                <a:cs typeface="Times New Roman"/>
              </a:rPr>
              <a:t>in,:t,-</a:t>
            </a:r>
            <a:r>
              <a:rPr dirty="0" sz="550" spc="140">
                <a:solidFill>
                  <a:srgbClr val="7CA0C8"/>
                </a:solidFill>
                <a:latin typeface="Times New Roman"/>
                <a:cs typeface="Times New Roman"/>
              </a:rPr>
              <a:t>WpHQn(•11o</a:t>
            </a:r>
            <a:r>
              <a:rPr dirty="0" sz="550" spc="100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50" spc="95">
                <a:solidFill>
                  <a:srgbClr val="7CA0C8"/>
                </a:solidFill>
                <a:latin typeface="Times New Roman"/>
                <a:cs typeface="Times New Roman"/>
              </a:rPr>
              <a:t>1',m,-</a:t>
            </a:r>
            <a:r>
              <a:rPr dirty="0" sz="550" spc="65">
                <a:solidFill>
                  <a:srgbClr val="7CA0C8"/>
                </a:solidFill>
                <a:latin typeface="Times New Roman"/>
                <a:cs typeface="Times New Roman"/>
              </a:rPr>
              <a:t>111,...,..i,.-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7025304" y="4553905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14">
                <a:solidFill>
                  <a:srgbClr val="608ABC"/>
                </a:solidFill>
                <a:latin typeface="Arial"/>
                <a:cs typeface="Arial"/>
              </a:rPr>
              <a:t>,_,,_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7614721" y="4553905"/>
            <a:ext cx="118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10">
                <a:solidFill>
                  <a:srgbClr val="7CA0C8"/>
                </a:solidFill>
                <a:latin typeface="Times New Roman"/>
                <a:cs typeface="Times New Roman"/>
              </a:rPr>
              <a:t>...,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17227298" y="4417279"/>
            <a:ext cx="1212215" cy="3727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250" spc="-260">
                <a:solidFill>
                  <a:srgbClr val="608ABC"/>
                </a:solidFill>
                <a:latin typeface="Times New Roman"/>
                <a:cs typeface="Times New Roman"/>
              </a:rPr>
              <a:t>..........</a:t>
            </a:r>
            <a:r>
              <a:rPr dirty="0" sz="2250" spc="35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1900" spc="-110">
                <a:solidFill>
                  <a:srgbClr val="608ABC"/>
                </a:solidFill>
                <a:latin typeface="Times New Roman"/>
                <a:cs typeface="Times New Roman"/>
              </a:rPr>
              <a:t>..</a:t>
            </a:r>
            <a:r>
              <a:rPr dirty="0" sz="1550" spc="-110">
                <a:solidFill>
                  <a:srgbClr val="608ABC"/>
                </a:solidFill>
                <a:latin typeface="Times New Roman"/>
                <a:cs typeface="Times New Roman"/>
              </a:rPr>
              <a:t>,_.,...</a:t>
            </a:r>
            <a:r>
              <a:rPr dirty="0" sz="1450" spc="-110">
                <a:solidFill>
                  <a:srgbClr val="608ABC"/>
                </a:solidFill>
                <a:latin typeface="Times New Roman"/>
                <a:cs typeface="Times New Roman"/>
              </a:rPr>
              <a:t>..</a:t>
            </a:r>
            <a:r>
              <a:rPr dirty="0" sz="1250" spc="-110">
                <a:solidFill>
                  <a:srgbClr val="608ABC"/>
                </a:solidFill>
                <a:latin typeface="Times New Roman"/>
                <a:cs typeface="Times New Roman"/>
              </a:rPr>
              <a:t>_,,,,.'"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7038854" y="4743079"/>
            <a:ext cx="2282190" cy="1079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00">
                <a:solidFill>
                  <a:srgbClr val="7CA0C8"/>
                </a:solidFill>
                <a:latin typeface="Times New Roman"/>
                <a:cs typeface="Times New Roman"/>
              </a:rPr>
              <a:t>Nd!</a:t>
            </a:r>
            <a:r>
              <a:rPr dirty="0" sz="500" spc="180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00" spc="-20" i="1">
                <a:solidFill>
                  <a:srgbClr val="7CA0C8"/>
                </a:solidFill>
                <a:latin typeface="Arial"/>
                <a:cs typeface="Arial"/>
              </a:rPr>
              <a:t>ll&lt;t</a:t>
            </a:r>
            <a:r>
              <a:rPr dirty="0" sz="500" spc="-20" i="1">
                <a:solidFill>
                  <a:srgbClr val="608ABC"/>
                </a:solidFill>
                <a:latin typeface="Arial"/>
                <a:cs typeface="Arial"/>
              </a:rPr>
              <a:t>N</a:t>
            </a:r>
            <a:r>
              <a:rPr dirty="0" sz="500" spc="10" i="1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500" spc="125">
                <a:solidFill>
                  <a:srgbClr val="7CA0C8"/>
                </a:solidFill>
                <a:latin typeface="Times New Roman"/>
                <a:cs typeface="Times New Roman"/>
              </a:rPr>
              <a:t>-</a:t>
            </a:r>
            <a:r>
              <a:rPr dirty="0" sz="500" spc="190">
                <a:solidFill>
                  <a:srgbClr val="7CA0C8"/>
                </a:solidFill>
                <a:latin typeface="Times New Roman"/>
                <a:cs typeface="Times New Roman"/>
              </a:rPr>
              <a:t>1</a:t>
            </a:r>
            <a:r>
              <a:rPr dirty="0" sz="500" spc="145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00" spc="110">
                <a:solidFill>
                  <a:srgbClr val="7CA0C8"/>
                </a:solidFill>
                <a:latin typeface="Times New Roman"/>
                <a:cs typeface="Times New Roman"/>
              </a:rPr>
              <a:t>,r11..,..,</a:t>
            </a:r>
            <a:r>
              <a:rPr dirty="0" sz="500" spc="110">
                <a:solidFill>
                  <a:srgbClr val="608ABC"/>
                </a:solidFill>
                <a:latin typeface="Times New Roman"/>
                <a:cs typeface="Times New Roman"/>
              </a:rPr>
              <a:t>...i</a:t>
            </a:r>
            <a:r>
              <a:rPr dirty="0" sz="500" spc="8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00" spc="135">
                <a:solidFill>
                  <a:srgbClr val="7CA0C8"/>
                </a:solidFill>
                <a:latin typeface="Arial"/>
                <a:cs typeface="Arial"/>
              </a:rPr>
              <a:t>ly</a:t>
            </a:r>
            <a:r>
              <a:rPr dirty="0" sz="500" spc="135">
                <a:solidFill>
                  <a:srgbClr val="608ABC"/>
                </a:solidFill>
                <a:latin typeface="Arial"/>
                <a:cs typeface="Arial"/>
              </a:rPr>
              <a:t>-</a:t>
            </a:r>
            <a:r>
              <a:rPr dirty="0" sz="500" spc="140">
                <a:solidFill>
                  <a:srgbClr val="608ABC"/>
                </a:solidFill>
                <a:latin typeface="Arial"/>
                <a:cs typeface="Arial"/>
              </a:rPr>
              <a:t>..0</a:t>
            </a:r>
            <a:r>
              <a:rPr dirty="0" sz="500" spc="32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500">
                <a:solidFill>
                  <a:srgbClr val="7CA0C8"/>
                </a:solidFill>
                <a:latin typeface="Arial"/>
                <a:cs typeface="Arial"/>
              </a:rPr>
              <a:t>•</a:t>
            </a:r>
            <a:r>
              <a:rPr dirty="0" sz="500">
                <a:solidFill>
                  <a:srgbClr val="608ABC"/>
                </a:solidFill>
                <a:latin typeface="Arial"/>
                <a:cs typeface="Arial"/>
              </a:rPr>
              <a:t>td</a:t>
            </a:r>
            <a:r>
              <a:rPr dirty="0" sz="500" spc="150">
                <a:solidFill>
                  <a:srgbClr val="608ABC"/>
                </a:solidFill>
                <a:latin typeface="Arial"/>
                <a:cs typeface="Arial"/>
              </a:rPr>
              <a:t> </a:t>
            </a:r>
            <a:r>
              <a:rPr dirty="0" sz="500">
                <a:solidFill>
                  <a:srgbClr val="608ABC"/>
                </a:solidFill>
                <a:latin typeface="Times New Roman"/>
                <a:cs typeface="Times New Roman"/>
              </a:rPr>
              <a:t>It.</a:t>
            </a:r>
            <a:r>
              <a:rPr dirty="0" sz="500" spc="229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00">
                <a:solidFill>
                  <a:srgbClr val="608ABC"/>
                </a:solidFill>
                <a:latin typeface="Times New Roman"/>
                <a:cs typeface="Times New Roman"/>
              </a:rPr>
              <a:t>P"</a:t>
            </a:r>
            <a:r>
              <a:rPr dirty="0" sz="500">
                <a:solidFill>
                  <a:srgbClr val="7CA0C8"/>
                </a:solidFill>
                <a:latin typeface="Times New Roman"/>
                <a:cs typeface="Times New Roman"/>
              </a:rPr>
              <a:t>I_.</a:t>
            </a:r>
            <a:r>
              <a:rPr dirty="0" sz="500" spc="390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00" spc="70">
                <a:solidFill>
                  <a:srgbClr val="608ABC"/>
                </a:solidFill>
                <a:latin typeface="Times New Roman"/>
                <a:cs typeface="Times New Roman"/>
              </a:rPr>
              <a:t>t.......,</a:t>
            </a:r>
            <a:r>
              <a:rPr dirty="0" sz="500" spc="70">
                <a:solidFill>
                  <a:srgbClr val="7CA0C8"/>
                </a:solidFill>
                <a:latin typeface="Times New Roman"/>
                <a:cs typeface="Times New Roman"/>
              </a:rPr>
              <a:t>t.t</a:t>
            </a:r>
            <a:r>
              <a:rPr dirty="0" sz="500" spc="325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500" spc="114">
                <a:solidFill>
                  <a:srgbClr val="7CA0C8"/>
                </a:solidFill>
                <a:latin typeface="Times New Roman"/>
                <a:cs typeface="Times New Roman"/>
              </a:rPr>
              <a:t>.........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7033461" y="4743078"/>
            <a:ext cx="999490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00" spc="75">
                <a:solidFill>
                  <a:srgbClr val="7CA0C8"/>
                </a:solidFill>
                <a:latin typeface="Times New Roman"/>
                <a:cs typeface="Times New Roman"/>
              </a:rPr>
              <a:t>.........</a:t>
            </a:r>
            <a:r>
              <a:rPr dirty="0" sz="500" spc="75">
                <a:solidFill>
                  <a:srgbClr val="608ABC"/>
                </a:solidFill>
                <a:latin typeface="Times New Roman"/>
                <a:cs typeface="Times New Roman"/>
              </a:rPr>
              <a:t>.</a:t>
            </a:r>
            <a:r>
              <a:rPr dirty="0" sz="500" spc="25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00" spc="75">
                <a:solidFill>
                  <a:srgbClr val="608ABC"/>
                </a:solidFill>
                <a:latin typeface="Times New Roman"/>
                <a:cs typeface="Times New Roman"/>
              </a:rPr>
              <a:t>.,.</a:t>
            </a:r>
            <a:r>
              <a:rPr dirty="0" sz="500">
                <a:solidFill>
                  <a:srgbClr val="608ABC"/>
                </a:solidFill>
                <a:latin typeface="Times New Roman"/>
                <a:cs typeface="Times New Roman"/>
              </a:rPr>
              <a:t> </a:t>
            </a:r>
            <a:r>
              <a:rPr dirty="0" sz="500" i="1">
                <a:solidFill>
                  <a:srgbClr val="608ABC"/>
                </a:solidFill>
                <a:latin typeface="Times New Roman"/>
                <a:cs typeface="Times New Roman"/>
              </a:rPr>
              <a:t>w,</a:t>
            </a:r>
            <a:r>
              <a:rPr dirty="0" sz="500" i="1">
                <a:solidFill>
                  <a:srgbClr val="7CA0C8"/>
                </a:solidFill>
                <a:latin typeface="Times New Roman"/>
                <a:cs typeface="Times New Roman"/>
              </a:rPr>
              <a:t>d</a:t>
            </a:r>
            <a:r>
              <a:rPr dirty="0" sz="500" spc="95" i="1">
                <a:solidFill>
                  <a:srgbClr val="7CA0C8"/>
                </a:solidFill>
                <a:latin typeface="Times New Roman"/>
                <a:cs typeface="Times New Roman"/>
              </a:rPr>
              <a:t> </a:t>
            </a:r>
            <a:r>
              <a:rPr dirty="0" sz="1100" spc="-80">
                <a:solidFill>
                  <a:srgbClr val="7CA0C8"/>
                </a:solidFill>
                <a:latin typeface="Times New Roman"/>
                <a:cs typeface="Times New Roman"/>
              </a:rPr>
              <a:t>oV,1•-</a:t>
            </a:r>
            <a:r>
              <a:rPr dirty="0" sz="650" spc="-10">
                <a:solidFill>
                  <a:srgbClr val="7CA0C8"/>
                </a:solidFill>
                <a:latin typeface="Times New Roman"/>
                <a:cs typeface="Times New Roman"/>
              </a:rPr>
              <a:t>ell""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18000750" y="4727314"/>
            <a:ext cx="445770" cy="21462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50" spc="-40">
                <a:solidFill>
                  <a:srgbClr val="7CA0C8"/>
                </a:solidFill>
                <a:latin typeface="Times New Roman"/>
                <a:cs typeface="Times New Roman"/>
              </a:rPr>
              <a:t>P"&gt;-</a:t>
            </a:r>
            <a:r>
              <a:rPr dirty="0" sz="1250" spc="-35">
                <a:solidFill>
                  <a:srgbClr val="7CA0C8"/>
                </a:solidFill>
                <a:latin typeface="Times New Roman"/>
                <a:cs typeface="Times New Roman"/>
              </a:rPr>
              <a:t>"-</a:t>
            </a:r>
            <a:r>
              <a:rPr dirty="0" sz="1250" spc="-50">
                <a:solidFill>
                  <a:srgbClr val="7CA0C8"/>
                </a:solidFill>
                <a:latin typeface="Times New Roman"/>
                <a:cs typeface="Times New Roman"/>
              </a:rPr>
              <a:t>'</a:t>
            </a:r>
            <a:endParaRPr sz="12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2023-07-07T15:22:31Z</dcterms:created>
  <dcterms:modified xsi:type="dcterms:W3CDTF">2023-07-07T15:22:31Z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2023-07-07T00:00:00Z</vt:filetime>
  </property>
  <property fmtid="{D5CDD505-2E9C-101B-9397-08002B2CF9AE}" pid="3" name="Creator">
    <vt:lpwstr>Adobe Acrobat 23.3</vt:lpwstr>
  </property>
  <property fmtid="{D5CDD505-2E9C-101B-9397-08002B2CF9AE}" pid="4" name="LastSaved">
    <vt:filetime>2023-07-07T00:00:00Z</vt:filetime>
  </property>
  <property fmtid="{D5CDD505-2E9C-101B-9397-08002B2CF9AE}" pid="5" name="Producer">
    <vt:lpwstr>Adobe Acrobat 23.3 Image Conversion Plug-in</vt:lpwstr>
  </property>
</Properties>
</file>